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303" r:id="rId3"/>
    <p:sldId id="304" r:id="rId4"/>
    <p:sldId id="301" r:id="rId5"/>
    <p:sldId id="302" r:id="rId6"/>
    <p:sldId id="299" r:id="rId7"/>
    <p:sldId id="300" r:id="rId8"/>
    <p:sldId id="298" r:id="rId9"/>
    <p:sldId id="305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47" d="100"/>
          <a:sy n="47" d="100"/>
        </p:scale>
        <p:origin x="-7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CC93F9-7B74-41F1-AB0A-E349F32568B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15D49-2EFB-4328-9B8B-562F3C1933FD}">
      <dgm:prSet phldrT="[Texto]"/>
      <dgm:spPr/>
      <dgm:t>
        <a:bodyPr/>
        <a:lstStyle/>
        <a:p>
          <a:r>
            <a:rPr lang="es-CO" dirty="0" smtClean="0"/>
            <a:t>1. Construcción de plan en el marco de la estrategia de jóvenes investigadores (contratados por Colciencias 2009</a:t>
          </a:r>
          <a:endParaRPr lang="es-CO" dirty="0"/>
        </a:p>
      </dgm:t>
    </dgm:pt>
    <dgm:pt modelId="{391ED73E-8069-4AF8-BB41-71D9AA0BF313}" type="parTrans" cxnId="{B56FA23A-A79C-4F02-85BB-010270BA7A36}">
      <dgm:prSet/>
      <dgm:spPr/>
      <dgm:t>
        <a:bodyPr/>
        <a:lstStyle/>
        <a:p>
          <a:endParaRPr lang="es-CO"/>
        </a:p>
      </dgm:t>
    </dgm:pt>
    <dgm:pt modelId="{81AFEB1C-F3DD-4F54-A535-18D1C3A45B68}" type="sibTrans" cxnId="{B56FA23A-A79C-4F02-85BB-010270BA7A36}">
      <dgm:prSet/>
      <dgm:spPr/>
      <dgm:t>
        <a:bodyPr/>
        <a:lstStyle/>
        <a:p>
          <a:endParaRPr lang="es-CO"/>
        </a:p>
      </dgm:t>
    </dgm:pt>
    <dgm:pt modelId="{ACF99336-46D6-4850-B3FB-5CE892695DB4}">
      <dgm:prSet phldrT="[Texto]"/>
      <dgm:spPr/>
      <dgm:t>
        <a:bodyPr/>
        <a:lstStyle/>
        <a:p>
          <a:r>
            <a:rPr lang="es-CO" dirty="0" smtClean="0"/>
            <a:t>2. Revisión y retroalimentación de consejo 2010</a:t>
          </a:r>
          <a:endParaRPr lang="es-CO" dirty="0"/>
        </a:p>
      </dgm:t>
    </dgm:pt>
    <dgm:pt modelId="{D60AB8A0-01FE-43EB-AE87-6E6C2047C8B8}" type="parTrans" cxnId="{35FCC50B-AA4B-4DBE-8B40-EAF8DAF2D857}">
      <dgm:prSet/>
      <dgm:spPr/>
      <dgm:t>
        <a:bodyPr/>
        <a:lstStyle/>
        <a:p>
          <a:endParaRPr lang="es-CO"/>
        </a:p>
      </dgm:t>
    </dgm:pt>
    <dgm:pt modelId="{07CA984E-ACD3-4229-8288-33E38A071822}" type="sibTrans" cxnId="{35FCC50B-AA4B-4DBE-8B40-EAF8DAF2D857}">
      <dgm:prSet/>
      <dgm:spPr/>
      <dgm:t>
        <a:bodyPr/>
        <a:lstStyle/>
        <a:p>
          <a:endParaRPr lang="es-CO"/>
        </a:p>
      </dgm:t>
    </dgm:pt>
    <dgm:pt modelId="{9165D387-88EF-4BE1-8A8D-7CB86CFD6E16}">
      <dgm:prSet/>
      <dgm:spPr>
        <a:solidFill>
          <a:srgbClr val="FFFF00"/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3. Revisión y retroalimentación de consejo 2012 (vigente) </a:t>
          </a:r>
          <a:endParaRPr lang="es-CO" dirty="0">
            <a:solidFill>
              <a:schemeClr val="tx1"/>
            </a:solidFill>
          </a:endParaRPr>
        </a:p>
      </dgm:t>
    </dgm:pt>
    <dgm:pt modelId="{9C8A91E5-FC7C-48F8-83DF-6EC58F35DA72}" type="parTrans" cxnId="{03B1368E-DAB2-457C-B37E-4F42F27A05BE}">
      <dgm:prSet/>
      <dgm:spPr/>
      <dgm:t>
        <a:bodyPr/>
        <a:lstStyle/>
        <a:p>
          <a:endParaRPr lang="es-CO"/>
        </a:p>
      </dgm:t>
    </dgm:pt>
    <dgm:pt modelId="{31C8519F-082B-4AB7-AEA7-9DEB811A1014}" type="sibTrans" cxnId="{03B1368E-DAB2-457C-B37E-4F42F27A05BE}">
      <dgm:prSet/>
      <dgm:spPr/>
      <dgm:t>
        <a:bodyPr/>
        <a:lstStyle/>
        <a:p>
          <a:endParaRPr lang="es-CO"/>
        </a:p>
      </dgm:t>
    </dgm:pt>
    <dgm:pt modelId="{F81BBBC9-EE11-4D1A-9999-D6FC8D058112}" type="pres">
      <dgm:prSet presAssocID="{44CC93F9-7B74-41F1-AB0A-E349F32568B3}" presName="CompostProcess" presStyleCnt="0">
        <dgm:presLayoutVars>
          <dgm:dir/>
          <dgm:resizeHandles val="exact"/>
        </dgm:presLayoutVars>
      </dgm:prSet>
      <dgm:spPr/>
    </dgm:pt>
    <dgm:pt modelId="{E382899E-9A02-48D3-94EA-F5DC5C0F0878}" type="pres">
      <dgm:prSet presAssocID="{44CC93F9-7B74-41F1-AB0A-E349F32568B3}" presName="arrow" presStyleLbl="bgShp" presStyleIdx="0" presStyleCnt="1" custLinFactNeighborX="-498"/>
      <dgm:spPr/>
    </dgm:pt>
    <dgm:pt modelId="{925E1649-9E69-44C4-80A8-568445E351E5}" type="pres">
      <dgm:prSet presAssocID="{44CC93F9-7B74-41F1-AB0A-E349F32568B3}" presName="linearProcess" presStyleCnt="0"/>
      <dgm:spPr/>
    </dgm:pt>
    <dgm:pt modelId="{E6672764-FD81-42E8-8839-57CA350E409D}" type="pres">
      <dgm:prSet presAssocID="{D7B15D49-2EFB-4328-9B8B-562F3C1933F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F8C8DD3-A321-4E5E-B43B-63F121CA50D7}" type="pres">
      <dgm:prSet presAssocID="{81AFEB1C-F3DD-4F54-A535-18D1C3A45B68}" presName="sibTrans" presStyleCnt="0"/>
      <dgm:spPr/>
    </dgm:pt>
    <dgm:pt modelId="{7E3F48D8-AE92-4AAC-BB0A-43E4755CB97A}" type="pres">
      <dgm:prSet presAssocID="{ACF99336-46D6-4850-B3FB-5CE892695DB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5E4E09D-59B1-468D-911D-A14652314404}" type="pres">
      <dgm:prSet presAssocID="{07CA984E-ACD3-4229-8288-33E38A071822}" presName="sibTrans" presStyleCnt="0"/>
      <dgm:spPr/>
    </dgm:pt>
    <dgm:pt modelId="{23017214-600A-4DB3-8CBE-1E2E89D5AA89}" type="pres">
      <dgm:prSet presAssocID="{9165D387-88EF-4BE1-8A8D-7CB86CFD6E16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35FCC50B-AA4B-4DBE-8B40-EAF8DAF2D857}" srcId="{44CC93F9-7B74-41F1-AB0A-E349F32568B3}" destId="{ACF99336-46D6-4850-B3FB-5CE892695DB4}" srcOrd="1" destOrd="0" parTransId="{D60AB8A0-01FE-43EB-AE87-6E6C2047C8B8}" sibTransId="{07CA984E-ACD3-4229-8288-33E38A071822}"/>
    <dgm:cxn modelId="{03B1368E-DAB2-457C-B37E-4F42F27A05BE}" srcId="{44CC93F9-7B74-41F1-AB0A-E349F32568B3}" destId="{9165D387-88EF-4BE1-8A8D-7CB86CFD6E16}" srcOrd="2" destOrd="0" parTransId="{9C8A91E5-FC7C-48F8-83DF-6EC58F35DA72}" sibTransId="{31C8519F-082B-4AB7-AEA7-9DEB811A1014}"/>
    <dgm:cxn modelId="{14586080-E3FF-4410-B592-2A1857FC22A1}" type="presOf" srcId="{44CC93F9-7B74-41F1-AB0A-E349F32568B3}" destId="{F81BBBC9-EE11-4D1A-9999-D6FC8D058112}" srcOrd="0" destOrd="0" presId="urn:microsoft.com/office/officeart/2005/8/layout/hProcess9"/>
    <dgm:cxn modelId="{B56FA23A-A79C-4F02-85BB-010270BA7A36}" srcId="{44CC93F9-7B74-41F1-AB0A-E349F32568B3}" destId="{D7B15D49-2EFB-4328-9B8B-562F3C1933FD}" srcOrd="0" destOrd="0" parTransId="{391ED73E-8069-4AF8-BB41-71D9AA0BF313}" sibTransId="{81AFEB1C-F3DD-4F54-A535-18D1C3A45B68}"/>
    <dgm:cxn modelId="{22375BD8-3199-4302-8C53-A54531B89E83}" type="presOf" srcId="{ACF99336-46D6-4850-B3FB-5CE892695DB4}" destId="{7E3F48D8-AE92-4AAC-BB0A-43E4755CB97A}" srcOrd="0" destOrd="0" presId="urn:microsoft.com/office/officeart/2005/8/layout/hProcess9"/>
    <dgm:cxn modelId="{110CB0B0-43C8-4910-BCA2-5BD330EEDFE0}" type="presOf" srcId="{9165D387-88EF-4BE1-8A8D-7CB86CFD6E16}" destId="{23017214-600A-4DB3-8CBE-1E2E89D5AA89}" srcOrd="0" destOrd="0" presId="urn:microsoft.com/office/officeart/2005/8/layout/hProcess9"/>
    <dgm:cxn modelId="{AC1BCB00-1D07-40A6-B375-677649D35FC0}" type="presOf" srcId="{D7B15D49-2EFB-4328-9B8B-562F3C1933FD}" destId="{E6672764-FD81-42E8-8839-57CA350E409D}" srcOrd="0" destOrd="0" presId="urn:microsoft.com/office/officeart/2005/8/layout/hProcess9"/>
    <dgm:cxn modelId="{D8D4933A-5F15-4624-87D7-0F7B377C0F46}" type="presParOf" srcId="{F81BBBC9-EE11-4D1A-9999-D6FC8D058112}" destId="{E382899E-9A02-48D3-94EA-F5DC5C0F0878}" srcOrd="0" destOrd="0" presId="urn:microsoft.com/office/officeart/2005/8/layout/hProcess9"/>
    <dgm:cxn modelId="{00C5F55C-B586-4C16-A341-C30B522F3E58}" type="presParOf" srcId="{F81BBBC9-EE11-4D1A-9999-D6FC8D058112}" destId="{925E1649-9E69-44C4-80A8-568445E351E5}" srcOrd="1" destOrd="0" presId="urn:microsoft.com/office/officeart/2005/8/layout/hProcess9"/>
    <dgm:cxn modelId="{C666DB86-E96A-4AA3-A35B-EEFA803F8AEE}" type="presParOf" srcId="{925E1649-9E69-44C4-80A8-568445E351E5}" destId="{E6672764-FD81-42E8-8839-57CA350E409D}" srcOrd="0" destOrd="0" presId="urn:microsoft.com/office/officeart/2005/8/layout/hProcess9"/>
    <dgm:cxn modelId="{6737CEE0-7200-492E-8CE0-E0B2084D50CE}" type="presParOf" srcId="{925E1649-9E69-44C4-80A8-568445E351E5}" destId="{DF8C8DD3-A321-4E5E-B43B-63F121CA50D7}" srcOrd="1" destOrd="0" presId="urn:microsoft.com/office/officeart/2005/8/layout/hProcess9"/>
    <dgm:cxn modelId="{88681F1D-3D8C-4D8D-A5A1-FA1EB71CA366}" type="presParOf" srcId="{925E1649-9E69-44C4-80A8-568445E351E5}" destId="{7E3F48D8-AE92-4AAC-BB0A-43E4755CB97A}" srcOrd="2" destOrd="0" presId="urn:microsoft.com/office/officeart/2005/8/layout/hProcess9"/>
    <dgm:cxn modelId="{0B0B7713-6B1A-42DB-B87A-8715886B9C96}" type="presParOf" srcId="{925E1649-9E69-44C4-80A8-568445E351E5}" destId="{A5E4E09D-59B1-468D-911D-A14652314404}" srcOrd="3" destOrd="0" presId="urn:microsoft.com/office/officeart/2005/8/layout/hProcess9"/>
    <dgm:cxn modelId="{5054380F-3696-4342-8B4F-2A49FDD8545A}" type="presParOf" srcId="{925E1649-9E69-44C4-80A8-568445E351E5}" destId="{23017214-600A-4DB3-8CBE-1E2E89D5AA8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21C3FA-0F62-436D-AC90-63D96DFDC39F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1CCCADC-5EE6-42DF-A981-B33BA8BFBA71}">
      <dgm:prSet phldrT="[Texto]"/>
      <dgm:spPr/>
      <dgm:t>
        <a:bodyPr/>
        <a:lstStyle/>
        <a:p>
          <a:r>
            <a:rPr lang="en-US" dirty="0" err="1" smtClean="0"/>
            <a:t>Articulación</a:t>
          </a:r>
          <a:r>
            <a:rPr lang="en-US" dirty="0" smtClean="0"/>
            <a:t> con </a:t>
          </a:r>
          <a:r>
            <a:rPr lang="en-US" dirty="0" err="1" smtClean="0"/>
            <a:t>política</a:t>
          </a:r>
          <a:r>
            <a:rPr lang="en-US" dirty="0" smtClean="0"/>
            <a:t> </a:t>
          </a:r>
          <a:r>
            <a:rPr lang="en-US" dirty="0" err="1" smtClean="0"/>
            <a:t>pública</a:t>
          </a:r>
          <a:r>
            <a:rPr lang="en-US" dirty="0" smtClean="0"/>
            <a:t> y </a:t>
          </a:r>
          <a:r>
            <a:rPr lang="en-US" dirty="0" err="1" smtClean="0"/>
            <a:t>definición</a:t>
          </a:r>
          <a:r>
            <a:rPr lang="en-US" dirty="0" smtClean="0"/>
            <a:t> de </a:t>
          </a:r>
          <a:r>
            <a:rPr lang="en-US" dirty="0" err="1" smtClean="0"/>
            <a:t>prospectiva</a:t>
          </a:r>
          <a:endParaRPr lang="es-CO" dirty="0"/>
        </a:p>
      </dgm:t>
    </dgm:pt>
    <dgm:pt modelId="{416DD183-7244-4874-B2B7-6A51D519EF91}" type="parTrans" cxnId="{61F79962-D28C-47B4-90A3-B6F654D03B72}">
      <dgm:prSet/>
      <dgm:spPr/>
      <dgm:t>
        <a:bodyPr/>
        <a:lstStyle/>
        <a:p>
          <a:endParaRPr lang="es-CO"/>
        </a:p>
      </dgm:t>
    </dgm:pt>
    <dgm:pt modelId="{6406FD24-C36D-4F6A-9994-ED8F73210320}" type="sibTrans" cxnId="{61F79962-D28C-47B4-90A3-B6F654D03B72}">
      <dgm:prSet/>
      <dgm:spPr/>
      <dgm:t>
        <a:bodyPr/>
        <a:lstStyle/>
        <a:p>
          <a:endParaRPr lang="es-CO"/>
        </a:p>
      </dgm:t>
    </dgm:pt>
    <dgm:pt modelId="{EBD83B26-D89D-4D80-8233-585A00503AFA}">
      <dgm:prSet phldrT="[Texto]" custT="1"/>
      <dgm:spPr>
        <a:ln>
          <a:noFill/>
        </a:ln>
      </dgm:spPr>
      <dgm:t>
        <a:bodyPr/>
        <a:lstStyle/>
        <a:p>
          <a:r>
            <a:rPr lang="en-US" sz="1600" dirty="0" smtClean="0"/>
            <a:t>MEN</a:t>
          </a:r>
          <a:endParaRPr lang="es-CO" sz="1400" dirty="0"/>
        </a:p>
      </dgm:t>
    </dgm:pt>
    <dgm:pt modelId="{C67E5EEC-228B-472D-A968-0F3EFF155CD8}" type="parTrans" cxnId="{99BD4D24-B17A-4F38-B30F-D3811102AFC6}">
      <dgm:prSet/>
      <dgm:spPr/>
      <dgm:t>
        <a:bodyPr/>
        <a:lstStyle/>
        <a:p>
          <a:endParaRPr lang="es-CO"/>
        </a:p>
      </dgm:t>
    </dgm:pt>
    <dgm:pt modelId="{EFE7A356-992B-4F60-9E3C-9AE05287F892}" type="sibTrans" cxnId="{99BD4D24-B17A-4F38-B30F-D3811102AFC6}">
      <dgm:prSet/>
      <dgm:spPr/>
      <dgm:t>
        <a:bodyPr/>
        <a:lstStyle/>
        <a:p>
          <a:endParaRPr lang="es-CO"/>
        </a:p>
      </dgm:t>
    </dgm:pt>
    <dgm:pt modelId="{CD08BC7B-DBFE-4B4C-8643-99FFEAABDB4D}">
      <dgm:prSet phldrT="[Texto]"/>
      <dgm:spPr/>
      <dgm:t>
        <a:bodyPr/>
        <a:lstStyle/>
        <a:p>
          <a:r>
            <a:rPr lang="en-US" dirty="0" err="1" smtClean="0"/>
            <a:t>Definición</a:t>
          </a:r>
          <a:r>
            <a:rPr lang="en-US" dirty="0" smtClean="0"/>
            <a:t>  de </a:t>
          </a:r>
          <a:r>
            <a:rPr lang="en-US" dirty="0" err="1" smtClean="0"/>
            <a:t>líneas</a:t>
          </a:r>
          <a:r>
            <a:rPr lang="en-US" dirty="0" smtClean="0"/>
            <a:t>  de </a:t>
          </a:r>
          <a:r>
            <a:rPr lang="en-US" dirty="0" err="1" smtClean="0"/>
            <a:t>investigación</a:t>
          </a:r>
          <a:r>
            <a:rPr lang="en-US" dirty="0" smtClean="0"/>
            <a:t>  en </a:t>
          </a:r>
          <a:r>
            <a:rPr lang="en-US" dirty="0" err="1" smtClean="0"/>
            <a:t>concordancia</a:t>
          </a:r>
          <a:r>
            <a:rPr lang="en-US" dirty="0" smtClean="0"/>
            <a:t> con  </a:t>
          </a:r>
          <a:r>
            <a:rPr lang="en-US" dirty="0" err="1" smtClean="0"/>
            <a:t>apuestas</a:t>
          </a:r>
          <a:r>
            <a:rPr lang="en-US" dirty="0" smtClean="0"/>
            <a:t> de </a:t>
          </a:r>
          <a:r>
            <a:rPr lang="en-US" dirty="0" err="1" smtClean="0"/>
            <a:t>país</a:t>
          </a:r>
          <a:endParaRPr lang="es-CO" dirty="0"/>
        </a:p>
      </dgm:t>
    </dgm:pt>
    <dgm:pt modelId="{9E67E92E-2AEE-4B84-A50A-0B3F93508107}" type="parTrans" cxnId="{78FF7470-8B86-479A-9D05-4A72DD90B96D}">
      <dgm:prSet/>
      <dgm:spPr/>
      <dgm:t>
        <a:bodyPr/>
        <a:lstStyle/>
        <a:p>
          <a:endParaRPr lang="es-CO"/>
        </a:p>
      </dgm:t>
    </dgm:pt>
    <dgm:pt modelId="{54247ED8-6D54-4283-84C4-02557C1427AD}" type="sibTrans" cxnId="{78FF7470-8B86-479A-9D05-4A72DD90B96D}">
      <dgm:prSet/>
      <dgm:spPr/>
      <dgm:t>
        <a:bodyPr/>
        <a:lstStyle/>
        <a:p>
          <a:endParaRPr lang="es-CO"/>
        </a:p>
      </dgm:t>
    </dgm:pt>
    <dgm:pt modelId="{907451FD-E4D8-41B7-AB2E-DB64E6AF0683}">
      <dgm:prSet phldrT="[Texto]" custT="1"/>
      <dgm:spPr>
        <a:ln>
          <a:noFill/>
        </a:ln>
      </dgm:spPr>
      <dgm:t>
        <a:bodyPr/>
        <a:lstStyle/>
        <a:p>
          <a:r>
            <a:rPr lang="en-US" sz="1400" dirty="0" err="1" smtClean="0"/>
            <a:t>Comunidad</a:t>
          </a:r>
          <a:r>
            <a:rPr lang="en-US" sz="1400" dirty="0" smtClean="0"/>
            <a:t> </a:t>
          </a:r>
          <a:r>
            <a:rPr lang="en-US" sz="1400" dirty="0" err="1" smtClean="0"/>
            <a:t>científica</a:t>
          </a:r>
          <a:r>
            <a:rPr lang="en-US" sz="1400" dirty="0" smtClean="0"/>
            <a:t> / </a:t>
          </a:r>
          <a:r>
            <a:rPr lang="en-US" sz="1400" dirty="0" err="1" smtClean="0"/>
            <a:t>educativa</a:t>
          </a:r>
          <a:r>
            <a:rPr lang="en-US" sz="1400" dirty="0" smtClean="0"/>
            <a:t> (</a:t>
          </a:r>
          <a:r>
            <a:rPr lang="en-US" sz="1400" dirty="0" err="1" smtClean="0"/>
            <a:t>Programas</a:t>
          </a:r>
          <a:r>
            <a:rPr lang="en-US" sz="1400" dirty="0" smtClean="0"/>
            <a:t> de PhD en </a:t>
          </a:r>
          <a:r>
            <a:rPr lang="en-US" sz="1400" dirty="0" err="1" smtClean="0"/>
            <a:t>Educación</a:t>
          </a:r>
          <a:r>
            <a:rPr lang="en-US" sz="1400" dirty="0" smtClean="0"/>
            <a:t>)</a:t>
          </a:r>
          <a:endParaRPr lang="es-CO" sz="1400" dirty="0"/>
        </a:p>
      </dgm:t>
    </dgm:pt>
    <dgm:pt modelId="{F1EF2CDF-0C75-4159-BC3D-888231530D11}" type="parTrans" cxnId="{FE208AE1-7A32-4FD6-AF44-66B9B19D3F8E}">
      <dgm:prSet/>
      <dgm:spPr/>
      <dgm:t>
        <a:bodyPr/>
        <a:lstStyle/>
        <a:p>
          <a:endParaRPr lang="es-CO"/>
        </a:p>
      </dgm:t>
    </dgm:pt>
    <dgm:pt modelId="{9966B879-F31F-49DA-879C-051CE8562A81}" type="sibTrans" cxnId="{FE208AE1-7A32-4FD6-AF44-66B9B19D3F8E}">
      <dgm:prSet/>
      <dgm:spPr/>
      <dgm:t>
        <a:bodyPr/>
        <a:lstStyle/>
        <a:p>
          <a:endParaRPr lang="es-CO"/>
        </a:p>
      </dgm:t>
    </dgm:pt>
    <dgm:pt modelId="{DF92DD68-AEAE-437F-9421-0AA7E96C99B8}">
      <dgm:prSet phldrT="[Texto]"/>
      <dgm:spPr>
        <a:solidFill>
          <a:srgbClr val="92D050"/>
        </a:solidFill>
      </dgm:spPr>
      <dgm:t>
        <a:bodyPr/>
        <a:lstStyle/>
        <a:p>
          <a:pPr marL="0" indent="180975"/>
          <a:r>
            <a:rPr lang="en-US" dirty="0" err="1" smtClean="0">
              <a:solidFill>
                <a:schemeClr val="bg1"/>
              </a:solidFill>
            </a:rPr>
            <a:t>Articulación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smtClean="0"/>
            <a:t>con </a:t>
          </a:r>
          <a:r>
            <a:rPr lang="en-US" dirty="0" err="1" smtClean="0"/>
            <a:t>definición</a:t>
          </a:r>
          <a:r>
            <a:rPr lang="en-US" dirty="0" smtClean="0"/>
            <a:t> de  </a:t>
          </a:r>
          <a:r>
            <a:rPr lang="en-US" dirty="0" err="1" smtClean="0"/>
            <a:t>estrategias</a:t>
          </a:r>
          <a:r>
            <a:rPr lang="en-US" dirty="0" smtClean="0"/>
            <a:t> y </a:t>
          </a:r>
          <a:r>
            <a:rPr lang="en-US" dirty="0" err="1" smtClean="0"/>
            <a:t>áreas</a:t>
          </a:r>
          <a:r>
            <a:rPr lang="en-US" dirty="0" smtClean="0"/>
            <a:t> </a:t>
          </a:r>
          <a:r>
            <a:rPr lang="en-US" dirty="0" err="1" smtClean="0"/>
            <a:t>prioritarias</a:t>
          </a:r>
          <a:r>
            <a:rPr lang="en-US" dirty="0" smtClean="0"/>
            <a:t> del sector de </a:t>
          </a:r>
          <a:r>
            <a:rPr lang="en-US" dirty="0" err="1" smtClean="0"/>
            <a:t>CTeI</a:t>
          </a:r>
          <a:r>
            <a:rPr lang="en-US" dirty="0" smtClean="0"/>
            <a:t> de </a:t>
          </a:r>
          <a:r>
            <a:rPr lang="en-US" dirty="0" err="1" smtClean="0"/>
            <a:t>país</a:t>
          </a:r>
          <a:endParaRPr lang="es-CO" dirty="0"/>
        </a:p>
      </dgm:t>
    </dgm:pt>
    <dgm:pt modelId="{F2DE3DF2-A653-482D-BCDD-0E2B5C5AACDD}" type="parTrans" cxnId="{EE9BECBB-42B9-43AF-86AF-3EB33815372A}">
      <dgm:prSet/>
      <dgm:spPr/>
      <dgm:t>
        <a:bodyPr/>
        <a:lstStyle/>
        <a:p>
          <a:endParaRPr lang="es-CO"/>
        </a:p>
      </dgm:t>
    </dgm:pt>
    <dgm:pt modelId="{22912404-E3E6-4849-B36D-8E556E12FAF8}" type="sibTrans" cxnId="{EE9BECBB-42B9-43AF-86AF-3EB33815372A}">
      <dgm:prSet/>
      <dgm:spPr/>
      <dgm:t>
        <a:bodyPr/>
        <a:lstStyle/>
        <a:p>
          <a:endParaRPr lang="es-CO"/>
        </a:p>
      </dgm:t>
    </dgm:pt>
    <dgm:pt modelId="{9CC873C0-A60E-4B64-8F34-678B43A460E5}">
      <dgm:prSet phldrT="[Texto]" custT="1"/>
      <dgm:spPr>
        <a:ln>
          <a:noFill/>
        </a:ln>
      </dgm:spPr>
      <dgm:t>
        <a:bodyPr/>
        <a:lstStyle/>
        <a:p>
          <a:r>
            <a:rPr lang="en-US" sz="1600" dirty="0" err="1" smtClean="0"/>
            <a:t>Colciencias</a:t>
          </a:r>
          <a:r>
            <a:rPr lang="en-US" sz="1600" dirty="0" smtClean="0"/>
            <a:t>: </a:t>
          </a:r>
          <a:r>
            <a:rPr lang="en-US" sz="1600" dirty="0" err="1" smtClean="0"/>
            <a:t>Programa</a:t>
          </a:r>
          <a:r>
            <a:rPr lang="en-US" sz="1600" dirty="0" smtClean="0"/>
            <a:t>: </a:t>
          </a:r>
          <a:r>
            <a:rPr lang="en-US" sz="1600" dirty="0" err="1" smtClean="0"/>
            <a:t>CTeI</a:t>
          </a:r>
          <a:r>
            <a:rPr lang="en-US" sz="1600" dirty="0" smtClean="0"/>
            <a:t> en </a:t>
          </a:r>
          <a:r>
            <a:rPr lang="en-US" sz="1600" dirty="0" err="1" smtClean="0"/>
            <a:t>Educación</a:t>
          </a:r>
          <a:endParaRPr lang="es-CO" sz="1600" dirty="0"/>
        </a:p>
      </dgm:t>
    </dgm:pt>
    <dgm:pt modelId="{C6E66CD4-08BA-4F4B-A49C-5B6E9EA751C7}" type="parTrans" cxnId="{4EB2A297-BFBE-43D7-8993-CE23F7099ECF}">
      <dgm:prSet/>
      <dgm:spPr/>
      <dgm:t>
        <a:bodyPr/>
        <a:lstStyle/>
        <a:p>
          <a:endParaRPr lang="es-CO"/>
        </a:p>
      </dgm:t>
    </dgm:pt>
    <dgm:pt modelId="{F56CFD0C-3F1D-452F-9D72-DE6E832F9505}" type="sibTrans" cxnId="{4EB2A297-BFBE-43D7-8993-CE23F7099ECF}">
      <dgm:prSet/>
      <dgm:spPr/>
      <dgm:t>
        <a:bodyPr/>
        <a:lstStyle/>
        <a:p>
          <a:endParaRPr lang="es-CO"/>
        </a:p>
      </dgm:t>
    </dgm:pt>
    <dgm:pt modelId="{6F7E46C9-3183-4E4C-B549-6D0F1F333385}">
      <dgm:prSet phldrT="[Texto]" custT="1"/>
      <dgm:spPr/>
      <dgm:t>
        <a:bodyPr/>
        <a:lstStyle/>
        <a:p>
          <a:r>
            <a:rPr lang="en-US" sz="1400" dirty="0" err="1" smtClean="0"/>
            <a:t>Visión</a:t>
          </a:r>
          <a:r>
            <a:rPr lang="en-US" sz="1400" dirty="0" smtClean="0"/>
            <a:t> </a:t>
          </a:r>
          <a:r>
            <a:rPr lang="en-US" sz="1400" dirty="0" err="1" smtClean="0"/>
            <a:t>amplia</a:t>
          </a:r>
          <a:r>
            <a:rPr lang="en-US" sz="1400" dirty="0" smtClean="0"/>
            <a:t> del </a:t>
          </a:r>
          <a:r>
            <a:rPr lang="en-US" sz="1400" dirty="0" err="1" smtClean="0"/>
            <a:t>concepto</a:t>
          </a:r>
          <a:r>
            <a:rPr lang="en-US" sz="1400" dirty="0" smtClean="0"/>
            <a:t> </a:t>
          </a:r>
          <a:r>
            <a:rPr lang="en-US" sz="1200" dirty="0" smtClean="0"/>
            <a:t>de </a:t>
          </a:r>
          <a:r>
            <a:rPr lang="en-US" sz="1200" dirty="0" err="1" smtClean="0"/>
            <a:t>Educaciíon</a:t>
          </a:r>
          <a:endParaRPr lang="en-US" sz="1200" dirty="0" smtClean="0"/>
        </a:p>
        <a:p>
          <a:r>
            <a:rPr lang="en-US" sz="1200" dirty="0" err="1" smtClean="0"/>
            <a:t>Implicación</a:t>
          </a:r>
          <a:r>
            <a:rPr lang="en-US" sz="1200" dirty="0" smtClean="0"/>
            <a:t> de </a:t>
          </a:r>
          <a:r>
            <a:rPr lang="en-US" sz="1200" dirty="0" err="1" smtClean="0"/>
            <a:t>otros</a:t>
          </a:r>
          <a:r>
            <a:rPr lang="en-US" sz="1200" dirty="0" smtClean="0"/>
            <a:t> </a:t>
          </a:r>
          <a:r>
            <a:rPr lang="en-US" sz="1200" dirty="0" err="1" smtClean="0"/>
            <a:t>sectores</a:t>
          </a:r>
          <a:r>
            <a:rPr lang="en-US" sz="1200" dirty="0" smtClean="0"/>
            <a:t> </a:t>
          </a:r>
          <a:r>
            <a:rPr lang="en-US" sz="1200" dirty="0" err="1" smtClean="0"/>
            <a:t>que</a:t>
          </a:r>
          <a:r>
            <a:rPr lang="en-US" sz="1200" dirty="0" smtClean="0"/>
            <a:t> </a:t>
          </a:r>
          <a:r>
            <a:rPr lang="en-US" sz="1200" dirty="0" err="1" smtClean="0"/>
            <a:t>intervienen</a:t>
          </a:r>
          <a:r>
            <a:rPr lang="en-US" sz="1200" dirty="0" smtClean="0"/>
            <a:t> en </a:t>
          </a:r>
          <a:r>
            <a:rPr lang="en-US" sz="1200" dirty="0" err="1" smtClean="0"/>
            <a:t>procesos</a:t>
          </a:r>
          <a:r>
            <a:rPr lang="en-US" sz="1200" dirty="0" smtClean="0"/>
            <a:t> </a:t>
          </a:r>
          <a:r>
            <a:rPr lang="en-US" sz="1200" dirty="0" err="1" smtClean="0"/>
            <a:t>educativos</a:t>
          </a:r>
          <a:endParaRPr lang="es-CO" sz="1200" dirty="0"/>
        </a:p>
      </dgm:t>
    </dgm:pt>
    <dgm:pt modelId="{56973F9F-64C1-4580-A360-AF4A7BF1F489}" type="parTrans" cxnId="{7DFD332D-1147-4454-90E8-711BE4BEAA0B}">
      <dgm:prSet/>
      <dgm:spPr/>
      <dgm:t>
        <a:bodyPr/>
        <a:lstStyle/>
        <a:p>
          <a:endParaRPr lang="es-CO"/>
        </a:p>
      </dgm:t>
    </dgm:pt>
    <dgm:pt modelId="{39D476BA-63B0-4863-B2F9-A26DDE2D85DE}" type="sibTrans" cxnId="{7DFD332D-1147-4454-90E8-711BE4BEAA0B}">
      <dgm:prSet/>
      <dgm:spPr/>
      <dgm:t>
        <a:bodyPr/>
        <a:lstStyle/>
        <a:p>
          <a:endParaRPr lang="es-CO"/>
        </a:p>
      </dgm:t>
    </dgm:pt>
    <dgm:pt modelId="{A293B6E1-8494-46CD-A2ED-0C105238E2C6}">
      <dgm:prSet phldrT="[Texto]" custT="1"/>
      <dgm:spPr>
        <a:ln>
          <a:noFill/>
        </a:ln>
      </dgm:spPr>
      <dgm:t>
        <a:bodyPr/>
        <a:lstStyle/>
        <a:p>
          <a:r>
            <a:rPr lang="en-US" sz="1600" dirty="0" smtClean="0"/>
            <a:t>ICFES, ICBF,</a:t>
          </a:r>
          <a:endParaRPr lang="es-CO" sz="1600" dirty="0"/>
        </a:p>
      </dgm:t>
    </dgm:pt>
    <dgm:pt modelId="{D345CACC-253F-4085-9F23-394D19E39A1C}" type="parTrans" cxnId="{405A600B-410B-4725-BD09-FADEE8581558}">
      <dgm:prSet/>
      <dgm:spPr/>
      <dgm:t>
        <a:bodyPr/>
        <a:lstStyle/>
        <a:p>
          <a:endParaRPr lang="es-CO"/>
        </a:p>
      </dgm:t>
    </dgm:pt>
    <dgm:pt modelId="{9B58CDB1-BF4B-4455-A5D6-D1338DE02F41}" type="sibTrans" cxnId="{405A600B-410B-4725-BD09-FADEE8581558}">
      <dgm:prSet/>
      <dgm:spPr/>
      <dgm:t>
        <a:bodyPr/>
        <a:lstStyle/>
        <a:p>
          <a:endParaRPr lang="es-CO"/>
        </a:p>
      </dgm:t>
    </dgm:pt>
    <dgm:pt modelId="{708DB77E-647F-4377-9767-F53B30E0BBF1}">
      <dgm:prSet phldrT="[Texto]" custT="1"/>
      <dgm:spPr>
        <a:ln>
          <a:noFill/>
        </a:ln>
      </dgm:spPr>
      <dgm:t>
        <a:bodyPr/>
        <a:lstStyle/>
        <a:p>
          <a:r>
            <a:rPr lang="en-US" sz="1400" dirty="0" err="1" smtClean="0"/>
            <a:t>Expertos</a:t>
          </a:r>
          <a:endParaRPr lang="es-CO" sz="1400" dirty="0"/>
        </a:p>
      </dgm:t>
    </dgm:pt>
    <dgm:pt modelId="{186C4AF4-5999-4AB2-9062-FEB38EFF121D}" type="parTrans" cxnId="{7E6020F9-2523-402D-BA81-C1F2C4E49A7B}">
      <dgm:prSet/>
      <dgm:spPr/>
      <dgm:t>
        <a:bodyPr/>
        <a:lstStyle/>
        <a:p>
          <a:endParaRPr lang="es-CO"/>
        </a:p>
      </dgm:t>
    </dgm:pt>
    <dgm:pt modelId="{44761F18-3429-4492-897E-1C228E073F73}" type="sibTrans" cxnId="{7E6020F9-2523-402D-BA81-C1F2C4E49A7B}">
      <dgm:prSet/>
      <dgm:spPr/>
      <dgm:t>
        <a:bodyPr/>
        <a:lstStyle/>
        <a:p>
          <a:endParaRPr lang="es-CO"/>
        </a:p>
      </dgm:t>
    </dgm:pt>
    <dgm:pt modelId="{1BF7408D-0B4A-491E-BE0C-9A19ED749D62}">
      <dgm:prSet phldrT="[Texto]" custT="1"/>
      <dgm:spPr>
        <a:ln>
          <a:noFill/>
        </a:ln>
      </dgm:spPr>
      <dgm:t>
        <a:bodyPr/>
        <a:lstStyle/>
        <a:p>
          <a:endParaRPr lang="es-CO" sz="1050" dirty="0"/>
        </a:p>
      </dgm:t>
    </dgm:pt>
    <dgm:pt modelId="{B951E5DF-E587-440C-B305-43558D4A6602}" type="parTrans" cxnId="{4983E20D-8496-48F5-A6E9-BCA606B3AF2C}">
      <dgm:prSet/>
      <dgm:spPr/>
      <dgm:t>
        <a:bodyPr/>
        <a:lstStyle/>
        <a:p>
          <a:endParaRPr lang="es-CO"/>
        </a:p>
      </dgm:t>
    </dgm:pt>
    <dgm:pt modelId="{F5465938-D8CA-4195-B35F-694C980E0BFF}" type="sibTrans" cxnId="{4983E20D-8496-48F5-A6E9-BCA606B3AF2C}">
      <dgm:prSet/>
      <dgm:spPr/>
      <dgm:t>
        <a:bodyPr/>
        <a:lstStyle/>
        <a:p>
          <a:endParaRPr lang="es-CO"/>
        </a:p>
      </dgm:t>
    </dgm:pt>
    <dgm:pt modelId="{81DA2C40-136C-474A-8EF1-2F8101FA6691}">
      <dgm:prSet phldrT="[Texto]" custT="1"/>
      <dgm:spPr>
        <a:ln>
          <a:noFill/>
        </a:ln>
      </dgm:spPr>
      <dgm:t>
        <a:bodyPr/>
        <a:lstStyle/>
        <a:p>
          <a:r>
            <a:rPr lang="en-US" sz="1600" dirty="0" err="1" smtClean="0"/>
            <a:t>Consejo</a:t>
          </a:r>
          <a:r>
            <a:rPr lang="en-US" sz="1600" dirty="0" smtClean="0"/>
            <a:t> de </a:t>
          </a:r>
          <a:r>
            <a:rPr lang="en-US" sz="1600" dirty="0" err="1" smtClean="0"/>
            <a:t>Programa</a:t>
          </a:r>
          <a:r>
            <a:rPr lang="en-US" sz="1600" dirty="0" smtClean="0"/>
            <a:t> </a:t>
          </a:r>
          <a:endParaRPr lang="es-CO" sz="1600" dirty="0"/>
        </a:p>
      </dgm:t>
    </dgm:pt>
    <dgm:pt modelId="{9890E413-2741-42E1-92E3-7EFE9C6C7FE7}" type="parTrans" cxnId="{802F85B8-1198-44C3-A52B-91189A365D30}">
      <dgm:prSet/>
      <dgm:spPr/>
      <dgm:t>
        <a:bodyPr/>
        <a:lstStyle/>
        <a:p>
          <a:endParaRPr lang="es-CO"/>
        </a:p>
      </dgm:t>
    </dgm:pt>
    <dgm:pt modelId="{A3ADADA5-CC6F-4268-A6EC-C8897C4E793A}" type="sibTrans" cxnId="{802F85B8-1198-44C3-A52B-91189A365D30}">
      <dgm:prSet/>
      <dgm:spPr/>
      <dgm:t>
        <a:bodyPr/>
        <a:lstStyle/>
        <a:p>
          <a:endParaRPr lang="es-CO"/>
        </a:p>
      </dgm:t>
    </dgm:pt>
    <dgm:pt modelId="{0EA7C996-1928-45F2-A26E-EE532802F36A}">
      <dgm:prSet phldrT="[Texto]" custT="1"/>
      <dgm:spPr>
        <a:ln>
          <a:noFill/>
        </a:ln>
      </dgm:spPr>
      <dgm:t>
        <a:bodyPr/>
        <a:lstStyle/>
        <a:p>
          <a:r>
            <a:rPr lang="en-US" sz="1600" dirty="0" err="1" smtClean="0"/>
            <a:t>Otros</a:t>
          </a:r>
          <a:r>
            <a:rPr lang="en-US" sz="1600" dirty="0" smtClean="0"/>
            <a:t> </a:t>
          </a:r>
          <a:r>
            <a:rPr lang="en-US" sz="1600" dirty="0" err="1" smtClean="0"/>
            <a:t>Programas</a:t>
          </a:r>
          <a:r>
            <a:rPr lang="en-US" sz="1600" dirty="0" smtClean="0"/>
            <a:t>: </a:t>
          </a:r>
          <a:r>
            <a:rPr lang="en-US" sz="1600" dirty="0" err="1" smtClean="0"/>
            <a:t>Salud</a:t>
          </a:r>
          <a:r>
            <a:rPr lang="en-US" sz="1600" dirty="0" smtClean="0"/>
            <a:t>, ETI, </a:t>
          </a:r>
          <a:r>
            <a:rPr lang="en-US" sz="1600" dirty="0" err="1" smtClean="0"/>
            <a:t>Sociales</a:t>
          </a:r>
          <a:r>
            <a:rPr lang="en-US" sz="1600" dirty="0" smtClean="0"/>
            <a:t>, </a:t>
          </a:r>
          <a:endParaRPr lang="es-CO" sz="1600" dirty="0"/>
        </a:p>
      </dgm:t>
    </dgm:pt>
    <dgm:pt modelId="{E60CB0AD-AACC-48CC-80FC-86772DB50020}" type="parTrans" cxnId="{15859972-6286-4AEA-8849-461468307D35}">
      <dgm:prSet/>
      <dgm:spPr/>
      <dgm:t>
        <a:bodyPr/>
        <a:lstStyle/>
        <a:p>
          <a:endParaRPr lang="es-CO"/>
        </a:p>
      </dgm:t>
    </dgm:pt>
    <dgm:pt modelId="{1977C15B-4FBC-46B2-8612-18195DEAC99C}" type="sibTrans" cxnId="{15859972-6286-4AEA-8849-461468307D35}">
      <dgm:prSet/>
      <dgm:spPr/>
      <dgm:t>
        <a:bodyPr/>
        <a:lstStyle/>
        <a:p>
          <a:endParaRPr lang="es-CO"/>
        </a:p>
      </dgm:t>
    </dgm:pt>
    <dgm:pt modelId="{3ECE3E28-CFDF-421B-BE5D-0635468D2259}">
      <dgm:prSet phldrT="[Texto]" custT="1"/>
      <dgm:spPr>
        <a:ln>
          <a:noFill/>
        </a:ln>
      </dgm:spPr>
      <dgm:t>
        <a:bodyPr/>
        <a:lstStyle/>
        <a:p>
          <a:r>
            <a:rPr lang="en-US" sz="1600" dirty="0" err="1" smtClean="0"/>
            <a:t>Secretarías</a:t>
          </a:r>
          <a:r>
            <a:rPr lang="en-US" sz="1600" dirty="0" smtClean="0"/>
            <a:t> de </a:t>
          </a:r>
          <a:r>
            <a:rPr lang="en-US" sz="1600" dirty="0" err="1" smtClean="0"/>
            <a:t>Educación</a:t>
          </a:r>
          <a:endParaRPr lang="es-CO" sz="1600" dirty="0"/>
        </a:p>
      </dgm:t>
    </dgm:pt>
    <dgm:pt modelId="{986D3149-C890-4010-A96A-F6B9E7805577}" type="parTrans" cxnId="{B10FB6BB-6A57-4268-9B5F-2574B10CC623}">
      <dgm:prSet/>
      <dgm:spPr/>
      <dgm:t>
        <a:bodyPr/>
        <a:lstStyle/>
        <a:p>
          <a:endParaRPr lang="es-CO"/>
        </a:p>
      </dgm:t>
    </dgm:pt>
    <dgm:pt modelId="{62DBE53D-E416-47E3-9B3A-54FC3F7060F7}" type="sibTrans" cxnId="{B10FB6BB-6A57-4268-9B5F-2574B10CC623}">
      <dgm:prSet/>
      <dgm:spPr/>
      <dgm:t>
        <a:bodyPr/>
        <a:lstStyle/>
        <a:p>
          <a:endParaRPr lang="es-CO"/>
        </a:p>
      </dgm:t>
    </dgm:pt>
    <dgm:pt modelId="{1594A503-23D1-4931-815A-79579C6530C5}">
      <dgm:prSet phldrT="[Texto]" custT="1"/>
      <dgm:spPr>
        <a:ln>
          <a:noFill/>
        </a:ln>
      </dgm:spPr>
      <dgm:t>
        <a:bodyPr/>
        <a:lstStyle/>
        <a:p>
          <a:endParaRPr lang="es-CO" sz="1400" dirty="0"/>
        </a:p>
      </dgm:t>
    </dgm:pt>
    <dgm:pt modelId="{7422E329-8B64-45B8-8450-333B099A9FB6}" type="parTrans" cxnId="{306AF763-A0D5-459A-B4DA-16F52F2A660D}">
      <dgm:prSet/>
      <dgm:spPr/>
      <dgm:t>
        <a:bodyPr/>
        <a:lstStyle/>
        <a:p>
          <a:endParaRPr lang="es-CO"/>
        </a:p>
      </dgm:t>
    </dgm:pt>
    <dgm:pt modelId="{938D0BC2-A115-4AB0-95B8-EEBBEC433C97}" type="sibTrans" cxnId="{306AF763-A0D5-459A-B4DA-16F52F2A660D}">
      <dgm:prSet/>
      <dgm:spPr/>
      <dgm:t>
        <a:bodyPr/>
        <a:lstStyle/>
        <a:p>
          <a:endParaRPr lang="es-CO"/>
        </a:p>
      </dgm:t>
    </dgm:pt>
    <dgm:pt modelId="{FAA4A0AC-9AE6-4DF3-9DB4-0629A9ADB824}">
      <dgm:prSet phldrT="[Texto]" custT="1"/>
      <dgm:spPr>
        <a:ln>
          <a:noFill/>
        </a:ln>
      </dgm:spPr>
      <dgm:t>
        <a:bodyPr/>
        <a:lstStyle/>
        <a:p>
          <a:r>
            <a:rPr lang="en-US" sz="1400" dirty="0" err="1" smtClean="0"/>
            <a:t>Actores</a:t>
          </a:r>
          <a:r>
            <a:rPr lang="en-US" sz="1400" dirty="0" smtClean="0"/>
            <a:t> </a:t>
          </a:r>
          <a:r>
            <a:rPr lang="en-US" sz="1400" dirty="0" err="1" smtClean="0"/>
            <a:t>regionales</a:t>
          </a:r>
          <a:endParaRPr lang="es-CO" sz="1400" dirty="0"/>
        </a:p>
      </dgm:t>
    </dgm:pt>
    <dgm:pt modelId="{0BD9C1D9-9C70-4132-93B6-DF1F9742E91A}" type="parTrans" cxnId="{D00EB40D-9952-4A6B-BBE0-FBB426C76A51}">
      <dgm:prSet/>
      <dgm:spPr/>
      <dgm:t>
        <a:bodyPr/>
        <a:lstStyle/>
        <a:p>
          <a:endParaRPr lang="es-CO"/>
        </a:p>
      </dgm:t>
    </dgm:pt>
    <dgm:pt modelId="{CE89EC67-295E-4748-9B4E-EE8D6918263B}" type="sibTrans" cxnId="{D00EB40D-9952-4A6B-BBE0-FBB426C76A51}">
      <dgm:prSet/>
      <dgm:spPr/>
      <dgm:t>
        <a:bodyPr/>
        <a:lstStyle/>
        <a:p>
          <a:endParaRPr lang="es-CO"/>
        </a:p>
      </dgm:t>
    </dgm:pt>
    <dgm:pt modelId="{B296AE93-13F6-4E83-AD62-5E66277D0B75}">
      <dgm:prSet phldrT="[Texto]" custT="1"/>
      <dgm:spPr>
        <a:ln>
          <a:noFill/>
        </a:ln>
      </dgm:spPr>
      <dgm:t>
        <a:bodyPr/>
        <a:lstStyle/>
        <a:p>
          <a:r>
            <a:rPr lang="en-US" sz="1400" dirty="0" err="1" smtClean="0"/>
            <a:t>Actores</a:t>
          </a:r>
          <a:r>
            <a:rPr lang="en-US" sz="1400" dirty="0" smtClean="0"/>
            <a:t> </a:t>
          </a:r>
          <a:r>
            <a:rPr lang="en-US" sz="1400" dirty="0" err="1" smtClean="0"/>
            <a:t>internacionales</a:t>
          </a:r>
          <a:endParaRPr lang="es-CO" sz="1400" dirty="0"/>
        </a:p>
      </dgm:t>
    </dgm:pt>
    <dgm:pt modelId="{C6387A67-0326-4E60-BB09-F40DD7DAB98B}" type="parTrans" cxnId="{DCB85D0E-B49F-47E7-9526-8C6AF8C1C5D7}">
      <dgm:prSet/>
      <dgm:spPr/>
      <dgm:t>
        <a:bodyPr/>
        <a:lstStyle/>
        <a:p>
          <a:endParaRPr lang="es-CO"/>
        </a:p>
      </dgm:t>
    </dgm:pt>
    <dgm:pt modelId="{9D830EF4-0E14-47EF-80B3-43FF6DC72F73}" type="sibTrans" cxnId="{DCB85D0E-B49F-47E7-9526-8C6AF8C1C5D7}">
      <dgm:prSet/>
      <dgm:spPr/>
      <dgm:t>
        <a:bodyPr/>
        <a:lstStyle/>
        <a:p>
          <a:endParaRPr lang="es-CO"/>
        </a:p>
      </dgm:t>
    </dgm:pt>
    <dgm:pt modelId="{03C5CC67-7DCE-4DAE-A51E-D6269F4825A2}">
      <dgm:prSet phldrT="[Texto]" custT="1"/>
      <dgm:spPr>
        <a:ln>
          <a:noFill/>
        </a:ln>
      </dgm:spPr>
      <dgm:t>
        <a:bodyPr/>
        <a:lstStyle/>
        <a:p>
          <a:r>
            <a:rPr lang="en-US" sz="1600" dirty="0" err="1" smtClean="0"/>
            <a:t>Gobernaciones</a:t>
          </a:r>
          <a:endParaRPr lang="es-CO" sz="1600" dirty="0"/>
        </a:p>
      </dgm:t>
    </dgm:pt>
    <dgm:pt modelId="{27378F45-BF39-4D76-85EA-B12F8CF99059}" type="parTrans" cxnId="{2DDD877F-88BC-45FA-B948-4F86CBF575E8}">
      <dgm:prSet/>
      <dgm:spPr/>
      <dgm:t>
        <a:bodyPr/>
        <a:lstStyle/>
        <a:p>
          <a:endParaRPr lang="es-CO"/>
        </a:p>
      </dgm:t>
    </dgm:pt>
    <dgm:pt modelId="{00341A94-BDCD-4E6C-9B28-5A0EB3B3D6E3}" type="sibTrans" cxnId="{2DDD877F-88BC-45FA-B948-4F86CBF575E8}">
      <dgm:prSet/>
      <dgm:spPr/>
      <dgm:t>
        <a:bodyPr/>
        <a:lstStyle/>
        <a:p>
          <a:endParaRPr lang="es-CO"/>
        </a:p>
      </dgm:t>
    </dgm:pt>
    <dgm:pt modelId="{9C277327-310E-40FF-B2C1-9A0DFA76F920}">
      <dgm:prSet phldrT="[Texto]" custT="1"/>
      <dgm:spPr>
        <a:ln>
          <a:noFill/>
        </a:ln>
      </dgm:spPr>
      <dgm:t>
        <a:bodyPr/>
        <a:lstStyle/>
        <a:p>
          <a:r>
            <a:rPr lang="en-US" sz="1600" dirty="0" err="1" smtClean="0"/>
            <a:t>Alcaldías</a:t>
          </a:r>
          <a:endParaRPr lang="es-CO" sz="1600" dirty="0"/>
        </a:p>
      </dgm:t>
    </dgm:pt>
    <dgm:pt modelId="{2DB2F3CD-9F40-4745-BD40-C78FBBCFA63A}" type="parTrans" cxnId="{4917B9E9-D04B-48D6-AAAD-31229B132361}">
      <dgm:prSet/>
      <dgm:spPr/>
      <dgm:t>
        <a:bodyPr/>
        <a:lstStyle/>
        <a:p>
          <a:endParaRPr lang="es-CO"/>
        </a:p>
      </dgm:t>
    </dgm:pt>
    <dgm:pt modelId="{44939272-0063-49FA-8D44-B162337F64EF}" type="sibTrans" cxnId="{4917B9E9-D04B-48D6-AAAD-31229B132361}">
      <dgm:prSet/>
      <dgm:spPr/>
      <dgm:t>
        <a:bodyPr/>
        <a:lstStyle/>
        <a:p>
          <a:endParaRPr lang="es-CO"/>
        </a:p>
      </dgm:t>
    </dgm:pt>
    <dgm:pt modelId="{9A00DEDD-3A87-4C30-9AA6-711E67140C29}">
      <dgm:prSet phldrT="[Texto]" custT="1"/>
      <dgm:spPr>
        <a:ln>
          <a:noFill/>
        </a:ln>
      </dgm:spPr>
      <dgm:t>
        <a:bodyPr/>
        <a:lstStyle/>
        <a:p>
          <a:r>
            <a:rPr lang="en-US" sz="1600" dirty="0" err="1" smtClean="0"/>
            <a:t>Protección</a:t>
          </a:r>
          <a:r>
            <a:rPr lang="en-US" sz="1600" dirty="0" smtClean="0"/>
            <a:t>, </a:t>
          </a:r>
          <a:endParaRPr lang="es-CO" sz="1600" dirty="0"/>
        </a:p>
      </dgm:t>
    </dgm:pt>
    <dgm:pt modelId="{022DD0DD-ACF1-44DD-A53C-FDC53DBFF450}" type="parTrans" cxnId="{05B56835-E8B6-4D21-B278-39EA5E5D5C3B}">
      <dgm:prSet/>
      <dgm:spPr/>
      <dgm:t>
        <a:bodyPr/>
        <a:lstStyle/>
        <a:p>
          <a:endParaRPr lang="es-CO"/>
        </a:p>
      </dgm:t>
    </dgm:pt>
    <dgm:pt modelId="{85F36F91-4EA1-4A79-B037-A92F46A836E2}" type="sibTrans" cxnId="{05B56835-E8B6-4D21-B278-39EA5E5D5C3B}">
      <dgm:prSet/>
      <dgm:spPr/>
      <dgm:t>
        <a:bodyPr/>
        <a:lstStyle/>
        <a:p>
          <a:endParaRPr lang="es-CO"/>
        </a:p>
      </dgm:t>
    </dgm:pt>
    <dgm:pt modelId="{5717DE1A-7E4A-426F-943F-14DFD9BB2285}">
      <dgm:prSet phldrT="[Texto]" custT="1"/>
      <dgm:spPr>
        <a:ln>
          <a:noFill/>
        </a:ln>
      </dgm:spPr>
      <dgm:t>
        <a:bodyPr/>
        <a:lstStyle/>
        <a:p>
          <a:r>
            <a:rPr lang="en-US" sz="1600" dirty="0" smtClean="0"/>
            <a:t>Min </a:t>
          </a:r>
          <a:r>
            <a:rPr lang="en-US" sz="1600" dirty="0" err="1" smtClean="0"/>
            <a:t>ambiente</a:t>
          </a:r>
          <a:r>
            <a:rPr lang="en-US" sz="1600" dirty="0" smtClean="0"/>
            <a:t>,</a:t>
          </a:r>
          <a:endParaRPr lang="es-CO" sz="1600" dirty="0"/>
        </a:p>
      </dgm:t>
    </dgm:pt>
    <dgm:pt modelId="{6088DE84-7105-4434-9566-7D8D0AE467E1}" type="parTrans" cxnId="{7C35B79F-4D7E-4688-921D-864AF05BEC84}">
      <dgm:prSet/>
      <dgm:spPr/>
      <dgm:t>
        <a:bodyPr/>
        <a:lstStyle/>
        <a:p>
          <a:endParaRPr lang="es-CO"/>
        </a:p>
      </dgm:t>
    </dgm:pt>
    <dgm:pt modelId="{6047451E-DC00-4C3C-AC6B-3295A30B8542}" type="sibTrans" cxnId="{7C35B79F-4D7E-4688-921D-864AF05BEC84}">
      <dgm:prSet/>
      <dgm:spPr/>
      <dgm:t>
        <a:bodyPr/>
        <a:lstStyle/>
        <a:p>
          <a:endParaRPr lang="es-CO"/>
        </a:p>
      </dgm:t>
    </dgm:pt>
    <dgm:pt modelId="{A3ADD4E5-484A-4D39-91B3-6D3EE6DBB2C5}">
      <dgm:prSet phldrT="[Texto]" custT="1"/>
      <dgm:spPr>
        <a:ln>
          <a:noFill/>
        </a:ln>
      </dgm:spPr>
      <dgm:t>
        <a:bodyPr/>
        <a:lstStyle/>
        <a:p>
          <a:r>
            <a:rPr lang="en-US" sz="1600" dirty="0" smtClean="0"/>
            <a:t>SENA</a:t>
          </a:r>
          <a:endParaRPr lang="es-CO" sz="1600" dirty="0"/>
        </a:p>
      </dgm:t>
    </dgm:pt>
    <dgm:pt modelId="{5C41A40F-DA41-4C23-B760-4BDC9B1FFDE4}" type="parTrans" cxnId="{1ACBE1F9-D6E6-4E2D-84B1-D375B52BFC41}">
      <dgm:prSet/>
      <dgm:spPr/>
      <dgm:t>
        <a:bodyPr/>
        <a:lstStyle/>
        <a:p>
          <a:endParaRPr lang="es-CO"/>
        </a:p>
      </dgm:t>
    </dgm:pt>
    <dgm:pt modelId="{446A08F4-9FE4-487D-8DCD-0F20BE277F23}" type="sibTrans" cxnId="{1ACBE1F9-D6E6-4E2D-84B1-D375B52BFC41}">
      <dgm:prSet/>
      <dgm:spPr/>
      <dgm:t>
        <a:bodyPr/>
        <a:lstStyle/>
        <a:p>
          <a:endParaRPr lang="es-CO"/>
        </a:p>
      </dgm:t>
    </dgm:pt>
    <dgm:pt modelId="{1759C729-E421-48E8-9C4A-C792473A80EA}">
      <dgm:prSet phldrT="[Texto]" custT="1"/>
      <dgm:spPr>
        <a:ln>
          <a:noFill/>
        </a:ln>
      </dgm:spPr>
      <dgm:t>
        <a:bodyPr/>
        <a:lstStyle/>
        <a:p>
          <a:r>
            <a:rPr lang="en-US" sz="1600" dirty="0" smtClean="0"/>
            <a:t>TIC,   y </a:t>
          </a:r>
          <a:r>
            <a:rPr lang="en-US" sz="1600" dirty="0" err="1" smtClean="0"/>
            <a:t>otros</a:t>
          </a:r>
          <a:r>
            <a:rPr lang="en-US" sz="1600" dirty="0" smtClean="0"/>
            <a:t> </a:t>
          </a:r>
          <a:r>
            <a:rPr lang="en-US" sz="1600" dirty="0" err="1" smtClean="0"/>
            <a:t>Ministerios</a:t>
          </a:r>
          <a:r>
            <a:rPr lang="en-US" sz="1600" dirty="0" smtClean="0"/>
            <a:t> </a:t>
          </a:r>
          <a:endParaRPr lang="es-CO" sz="1600" dirty="0"/>
        </a:p>
      </dgm:t>
    </dgm:pt>
    <dgm:pt modelId="{3DCC21E2-199E-4C17-99EA-B3BCC993D4E7}" type="parTrans" cxnId="{93E69BB6-3405-4176-BF16-D68A462F561D}">
      <dgm:prSet/>
      <dgm:spPr/>
      <dgm:t>
        <a:bodyPr/>
        <a:lstStyle/>
        <a:p>
          <a:endParaRPr lang="es-CO"/>
        </a:p>
      </dgm:t>
    </dgm:pt>
    <dgm:pt modelId="{955B9BB8-7ADF-44D5-A703-EDB44A2B318A}" type="sibTrans" cxnId="{93E69BB6-3405-4176-BF16-D68A462F561D}">
      <dgm:prSet/>
      <dgm:spPr/>
      <dgm:t>
        <a:bodyPr/>
        <a:lstStyle/>
        <a:p>
          <a:endParaRPr lang="es-CO"/>
        </a:p>
      </dgm:t>
    </dgm:pt>
    <dgm:pt modelId="{BE29FBDD-CDE3-4AE1-AA6F-A6D4595CE86A}" type="pres">
      <dgm:prSet presAssocID="{C521C3FA-0F62-436D-AC90-63D96DFDC39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ED5CE23-D37B-4B94-A36F-2BC3F3363A77}" type="pres">
      <dgm:prSet presAssocID="{C521C3FA-0F62-436D-AC90-63D96DFDC39F}" presName="children" presStyleCnt="0"/>
      <dgm:spPr/>
    </dgm:pt>
    <dgm:pt modelId="{F5EE8C22-976E-4B2A-A3B7-C1274B4D0A00}" type="pres">
      <dgm:prSet presAssocID="{C521C3FA-0F62-436D-AC90-63D96DFDC39F}" presName="child1group" presStyleCnt="0"/>
      <dgm:spPr/>
    </dgm:pt>
    <dgm:pt modelId="{7BDB2EB3-B0C3-4DF2-98CD-F2A17D22815A}" type="pres">
      <dgm:prSet presAssocID="{C521C3FA-0F62-436D-AC90-63D96DFDC39F}" presName="child1" presStyleLbl="bgAcc1" presStyleIdx="0" presStyleCnt="4" custLinFactNeighborX="-6813"/>
      <dgm:spPr/>
      <dgm:t>
        <a:bodyPr/>
        <a:lstStyle/>
        <a:p>
          <a:endParaRPr lang="es-CO"/>
        </a:p>
      </dgm:t>
    </dgm:pt>
    <dgm:pt modelId="{F4677E3E-D798-403C-A5F1-10C971C0CA99}" type="pres">
      <dgm:prSet presAssocID="{C521C3FA-0F62-436D-AC90-63D96DFDC39F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8692689-98BA-4F8B-9217-A618188AB15E}" type="pres">
      <dgm:prSet presAssocID="{C521C3FA-0F62-436D-AC90-63D96DFDC39F}" presName="child2group" presStyleCnt="0"/>
      <dgm:spPr/>
    </dgm:pt>
    <dgm:pt modelId="{789DE1D4-87B9-4F18-98E9-839844E29270}" type="pres">
      <dgm:prSet presAssocID="{C521C3FA-0F62-436D-AC90-63D96DFDC39F}" presName="child2" presStyleLbl="bgAcc1" presStyleIdx="1" presStyleCnt="4" custScaleX="122560" custLinFactNeighborX="18816" custLinFactNeighborY="1910"/>
      <dgm:spPr/>
      <dgm:t>
        <a:bodyPr/>
        <a:lstStyle/>
        <a:p>
          <a:endParaRPr lang="es-CO"/>
        </a:p>
      </dgm:t>
    </dgm:pt>
    <dgm:pt modelId="{28108478-BB4F-4471-9CE0-2AA8920C336E}" type="pres">
      <dgm:prSet presAssocID="{C521C3FA-0F62-436D-AC90-63D96DFDC39F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1881778-C94B-4B48-A9E5-D001F2454D85}" type="pres">
      <dgm:prSet presAssocID="{C521C3FA-0F62-436D-AC90-63D96DFDC39F}" presName="child3group" presStyleCnt="0"/>
      <dgm:spPr/>
    </dgm:pt>
    <dgm:pt modelId="{66E2A1A8-EFA4-4C81-BEC5-177AF15C5C3E}" type="pres">
      <dgm:prSet presAssocID="{C521C3FA-0F62-436D-AC90-63D96DFDC39F}" presName="child3" presStyleLbl="bgAcc1" presStyleIdx="2" presStyleCnt="4" custScaleX="119508" custLinFactNeighborX="23343" custLinFactNeighborY="-45738"/>
      <dgm:spPr/>
      <dgm:t>
        <a:bodyPr/>
        <a:lstStyle/>
        <a:p>
          <a:endParaRPr lang="es-CO"/>
        </a:p>
      </dgm:t>
    </dgm:pt>
    <dgm:pt modelId="{AC42CE7B-9FB5-4EFE-AE08-B31BE6597B62}" type="pres">
      <dgm:prSet presAssocID="{C521C3FA-0F62-436D-AC90-63D96DFDC39F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595D0D9-0596-40FE-8623-F1371AC1F60D}" type="pres">
      <dgm:prSet presAssocID="{C521C3FA-0F62-436D-AC90-63D96DFDC39F}" presName="child4group" presStyleCnt="0"/>
      <dgm:spPr/>
    </dgm:pt>
    <dgm:pt modelId="{FF2EAB53-88F4-4734-97F3-11C3DC5CA65A}" type="pres">
      <dgm:prSet presAssocID="{C521C3FA-0F62-436D-AC90-63D96DFDC39F}" presName="child4" presStyleLbl="bgAcc1" presStyleIdx="3" presStyleCnt="4" custLinFactNeighborX="-6813" custLinFactNeighborY="-36474"/>
      <dgm:spPr/>
      <dgm:t>
        <a:bodyPr/>
        <a:lstStyle/>
        <a:p>
          <a:endParaRPr lang="es-CO"/>
        </a:p>
      </dgm:t>
    </dgm:pt>
    <dgm:pt modelId="{BC7D2E35-4F65-4F08-B53C-C2A78A86481B}" type="pres">
      <dgm:prSet presAssocID="{C521C3FA-0F62-436D-AC90-63D96DFDC39F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E51D454-C710-4B69-9B34-9CC09D15324B}" type="pres">
      <dgm:prSet presAssocID="{C521C3FA-0F62-436D-AC90-63D96DFDC39F}" presName="childPlaceholder" presStyleCnt="0"/>
      <dgm:spPr/>
    </dgm:pt>
    <dgm:pt modelId="{705E86FD-FB6A-4DC7-AC35-9C3615722DF8}" type="pres">
      <dgm:prSet presAssocID="{C521C3FA-0F62-436D-AC90-63D96DFDC39F}" presName="circle" presStyleCnt="0"/>
      <dgm:spPr/>
    </dgm:pt>
    <dgm:pt modelId="{8668B709-B257-4145-8B96-FD3BD5B13B97}" type="pres">
      <dgm:prSet presAssocID="{C521C3FA-0F62-436D-AC90-63D96DFDC39F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4734181-16B0-4BC2-8D00-5F812C104F0D}" type="pres">
      <dgm:prSet presAssocID="{C521C3FA-0F62-436D-AC90-63D96DFDC39F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4AE0B8E-F82C-4AB7-A0A7-D4B46825667C}" type="pres">
      <dgm:prSet presAssocID="{C521C3FA-0F62-436D-AC90-63D96DFDC39F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4CE3FC0-5196-4B5B-8BC7-CBF44C654BA8}" type="pres">
      <dgm:prSet presAssocID="{C521C3FA-0F62-436D-AC90-63D96DFDC39F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504150C-B7E6-4A81-8908-795454741174}" type="pres">
      <dgm:prSet presAssocID="{C521C3FA-0F62-436D-AC90-63D96DFDC39F}" presName="quadrantPlaceholder" presStyleCnt="0"/>
      <dgm:spPr/>
    </dgm:pt>
    <dgm:pt modelId="{3D784D52-5249-4B4F-AC51-F3F25022DBEA}" type="pres">
      <dgm:prSet presAssocID="{C521C3FA-0F62-436D-AC90-63D96DFDC39F}" presName="center1" presStyleLbl="fgShp" presStyleIdx="0" presStyleCnt="2"/>
      <dgm:spPr/>
    </dgm:pt>
    <dgm:pt modelId="{2F5D2116-CF12-4391-BC2B-0C05DC75BC0C}" type="pres">
      <dgm:prSet presAssocID="{C521C3FA-0F62-436D-AC90-63D96DFDC39F}" presName="center2" presStyleLbl="fgShp" presStyleIdx="1" presStyleCnt="2"/>
      <dgm:spPr/>
    </dgm:pt>
  </dgm:ptLst>
  <dgm:cxnLst>
    <dgm:cxn modelId="{45C86A5B-A660-4816-BB57-7256F1B580E3}" type="presOf" srcId="{A3ADD4E5-484A-4D39-91B3-6D3EE6DBB2C5}" destId="{BC7D2E35-4F65-4F08-B53C-C2A78A86481B}" srcOrd="1" destOrd="3" presId="urn:microsoft.com/office/officeart/2005/8/layout/cycle4#1"/>
    <dgm:cxn modelId="{1B1A520B-A15F-4283-9FFC-8F4BD79D91D7}" type="presOf" srcId="{DF92DD68-AEAE-437F-9421-0AA7E96C99B8}" destId="{C4AE0B8E-F82C-4AB7-A0A7-D4B46825667C}" srcOrd="0" destOrd="0" presId="urn:microsoft.com/office/officeart/2005/8/layout/cycle4#1"/>
    <dgm:cxn modelId="{A7594786-F248-4F5E-8868-D62EB44CC852}" type="presOf" srcId="{CD08BC7B-DBFE-4B4C-8643-99FFEAABDB4D}" destId="{64734181-16B0-4BC2-8D00-5F812C104F0D}" srcOrd="0" destOrd="0" presId="urn:microsoft.com/office/officeart/2005/8/layout/cycle4#1"/>
    <dgm:cxn modelId="{14171C47-0F19-4C7E-82A8-AEF3B86BD45C}" type="presOf" srcId="{A293B6E1-8494-46CD-A2ED-0C105238E2C6}" destId="{BC7D2E35-4F65-4F08-B53C-C2A78A86481B}" srcOrd="1" destOrd="0" presId="urn:microsoft.com/office/officeart/2005/8/layout/cycle4#1"/>
    <dgm:cxn modelId="{7C35B79F-4D7E-4688-921D-864AF05BEC84}" srcId="{6F7E46C9-3183-4E4C-B549-6D0F1F333385}" destId="{5717DE1A-7E4A-426F-943F-14DFD9BB2285}" srcOrd="2" destOrd="0" parTransId="{6088DE84-7105-4434-9566-7D8D0AE467E1}" sibTransId="{6047451E-DC00-4C3C-AC6B-3295A30B8542}"/>
    <dgm:cxn modelId="{2DDD877F-88BC-45FA-B948-4F86CBF575E8}" srcId="{D1CCCADC-5EE6-42DF-A981-B33BA8BFBA71}" destId="{03C5CC67-7DCE-4DAE-A51E-D6269F4825A2}" srcOrd="2" destOrd="0" parTransId="{27378F45-BF39-4D76-85EA-B12F8CF99059}" sibTransId="{00341A94-BDCD-4E6C-9B28-5A0EB3B3D6E3}"/>
    <dgm:cxn modelId="{C7BCF765-24A8-487B-A2F8-722C2D422425}" type="presOf" srcId="{5717DE1A-7E4A-426F-943F-14DFD9BB2285}" destId="{BC7D2E35-4F65-4F08-B53C-C2A78A86481B}" srcOrd="1" destOrd="2" presId="urn:microsoft.com/office/officeart/2005/8/layout/cycle4#1"/>
    <dgm:cxn modelId="{D00EB40D-9952-4A6B-BBE0-FBB426C76A51}" srcId="{CD08BC7B-DBFE-4B4C-8643-99FFEAABDB4D}" destId="{FAA4A0AC-9AE6-4DF3-9DB4-0629A9ADB824}" srcOrd="2" destOrd="0" parTransId="{0BD9C1D9-9C70-4132-93B6-DF1F9742E91A}" sibTransId="{CE89EC67-295E-4748-9B4E-EE8D6918263B}"/>
    <dgm:cxn modelId="{C0F77799-B14F-41BC-B121-AF850C8D9CA8}" type="presOf" srcId="{6F7E46C9-3183-4E4C-B549-6D0F1F333385}" destId="{F4CE3FC0-5196-4B5B-8BC7-CBF44C654BA8}" srcOrd="0" destOrd="0" presId="urn:microsoft.com/office/officeart/2005/8/layout/cycle4#1"/>
    <dgm:cxn modelId="{306AF763-A0D5-459A-B4DA-16F52F2A660D}" srcId="{CD08BC7B-DBFE-4B4C-8643-99FFEAABDB4D}" destId="{1594A503-23D1-4931-815A-79579C6530C5}" srcOrd="4" destOrd="0" parTransId="{7422E329-8B64-45B8-8450-333B099A9FB6}" sibTransId="{938D0BC2-A115-4AB0-95B8-EEBBEC433C97}"/>
    <dgm:cxn modelId="{9C829C3E-3701-4E8C-BD21-280818B4C424}" type="presOf" srcId="{1594A503-23D1-4931-815A-79579C6530C5}" destId="{789DE1D4-87B9-4F18-98E9-839844E29270}" srcOrd="0" destOrd="4" presId="urn:microsoft.com/office/officeart/2005/8/layout/cycle4#1"/>
    <dgm:cxn modelId="{28DD654A-6350-4E40-8D30-D23630463AF9}" type="presOf" srcId="{03C5CC67-7DCE-4DAE-A51E-D6269F4825A2}" destId="{F4677E3E-D798-403C-A5F1-10C971C0CA99}" srcOrd="1" destOrd="2" presId="urn:microsoft.com/office/officeart/2005/8/layout/cycle4#1"/>
    <dgm:cxn modelId="{838FCC50-857E-4439-B808-EDFCB54E7791}" type="presOf" srcId="{1BF7408D-0B4A-491E-BE0C-9A19ED749D62}" destId="{789DE1D4-87B9-4F18-98E9-839844E29270}" srcOrd="0" destOrd="5" presId="urn:microsoft.com/office/officeart/2005/8/layout/cycle4#1"/>
    <dgm:cxn modelId="{9D248DC3-1B7F-4B19-90C3-26CBD92867D5}" type="presOf" srcId="{0EA7C996-1928-45F2-A26E-EE532802F36A}" destId="{AC42CE7B-9FB5-4EFE-AE08-B31BE6597B62}" srcOrd="1" destOrd="2" presId="urn:microsoft.com/office/officeart/2005/8/layout/cycle4#1"/>
    <dgm:cxn modelId="{B10FB6BB-6A57-4268-9B5F-2574B10CC623}" srcId="{D1CCCADC-5EE6-42DF-A981-B33BA8BFBA71}" destId="{3ECE3E28-CFDF-421B-BE5D-0635468D2259}" srcOrd="1" destOrd="0" parTransId="{986D3149-C890-4010-A96A-F6B9E7805577}" sibTransId="{62DBE53D-E416-47E3-9B3A-54FC3F7060F7}"/>
    <dgm:cxn modelId="{FE208AE1-7A32-4FD6-AF44-66B9B19D3F8E}" srcId="{CD08BC7B-DBFE-4B4C-8643-99FFEAABDB4D}" destId="{907451FD-E4D8-41B7-AB2E-DB64E6AF0683}" srcOrd="0" destOrd="0" parTransId="{F1EF2CDF-0C75-4159-BC3D-888231530D11}" sibTransId="{9966B879-F31F-49DA-879C-051CE8562A81}"/>
    <dgm:cxn modelId="{9E7F0BF7-6373-4D5E-9204-13558697FB30}" type="presOf" srcId="{1759C729-E421-48E8-9C4A-C792473A80EA}" destId="{FF2EAB53-88F4-4734-97F3-11C3DC5CA65A}" srcOrd="0" destOrd="4" presId="urn:microsoft.com/office/officeart/2005/8/layout/cycle4#1"/>
    <dgm:cxn modelId="{40EFB0BD-9AF5-4C1E-850F-7486A342C892}" type="presOf" srcId="{907451FD-E4D8-41B7-AB2E-DB64E6AF0683}" destId="{28108478-BB4F-4471-9CE0-2AA8920C336E}" srcOrd="1" destOrd="0" presId="urn:microsoft.com/office/officeart/2005/8/layout/cycle4#1"/>
    <dgm:cxn modelId="{99BD4D24-B17A-4F38-B30F-D3811102AFC6}" srcId="{D1CCCADC-5EE6-42DF-A981-B33BA8BFBA71}" destId="{EBD83B26-D89D-4D80-8233-585A00503AFA}" srcOrd="0" destOrd="0" parTransId="{C67E5EEC-228B-472D-A968-0F3EFF155CD8}" sibTransId="{EFE7A356-992B-4F60-9E3C-9AE05287F892}"/>
    <dgm:cxn modelId="{05B56835-E8B6-4D21-B278-39EA5E5D5C3B}" srcId="{6F7E46C9-3183-4E4C-B549-6D0F1F333385}" destId="{9A00DEDD-3A87-4C30-9AA6-711E67140C29}" srcOrd="1" destOrd="0" parTransId="{022DD0DD-ACF1-44DD-A53C-FDC53DBFF450}" sibTransId="{85F36F91-4EA1-4A79-B037-A92F46A836E2}"/>
    <dgm:cxn modelId="{7E6020F9-2523-402D-BA81-C1F2C4E49A7B}" srcId="{CD08BC7B-DBFE-4B4C-8643-99FFEAABDB4D}" destId="{708DB77E-647F-4377-9767-F53B30E0BBF1}" srcOrd="1" destOrd="0" parTransId="{186C4AF4-5999-4AB2-9062-FEB38EFF121D}" sibTransId="{44761F18-3429-4492-897E-1C228E073F73}"/>
    <dgm:cxn modelId="{E28EFA1F-5B82-41DE-BD3F-5B4A818E04D4}" type="presOf" srcId="{EBD83B26-D89D-4D80-8233-585A00503AFA}" destId="{7BDB2EB3-B0C3-4DF2-98CD-F2A17D22815A}" srcOrd="0" destOrd="0" presId="urn:microsoft.com/office/officeart/2005/8/layout/cycle4#1"/>
    <dgm:cxn modelId="{CF9EB02A-7F31-4A15-9EB6-F2881D4BABC9}" type="presOf" srcId="{81DA2C40-136C-474A-8EF1-2F8101FA6691}" destId="{66E2A1A8-EFA4-4C81-BEC5-177AF15C5C3E}" srcOrd="0" destOrd="1" presId="urn:microsoft.com/office/officeart/2005/8/layout/cycle4#1"/>
    <dgm:cxn modelId="{15859972-6286-4AEA-8849-461468307D35}" srcId="{DF92DD68-AEAE-437F-9421-0AA7E96C99B8}" destId="{0EA7C996-1928-45F2-A26E-EE532802F36A}" srcOrd="2" destOrd="0" parTransId="{E60CB0AD-AACC-48CC-80FC-86772DB50020}" sibTransId="{1977C15B-4FBC-46B2-8612-18195DEAC99C}"/>
    <dgm:cxn modelId="{3EDE938D-86B0-4788-9161-B7C15EB33E4C}" type="presOf" srcId="{5717DE1A-7E4A-426F-943F-14DFD9BB2285}" destId="{FF2EAB53-88F4-4734-97F3-11C3DC5CA65A}" srcOrd="0" destOrd="2" presId="urn:microsoft.com/office/officeart/2005/8/layout/cycle4#1"/>
    <dgm:cxn modelId="{802F85B8-1198-44C3-A52B-91189A365D30}" srcId="{DF92DD68-AEAE-437F-9421-0AA7E96C99B8}" destId="{81DA2C40-136C-474A-8EF1-2F8101FA6691}" srcOrd="1" destOrd="0" parTransId="{9890E413-2741-42E1-92E3-7EFE9C6C7FE7}" sibTransId="{A3ADADA5-CC6F-4268-A6EC-C8897C4E793A}"/>
    <dgm:cxn modelId="{31F8BCD0-A476-410A-A20E-F378FE37DA70}" type="presOf" srcId="{0EA7C996-1928-45F2-A26E-EE532802F36A}" destId="{66E2A1A8-EFA4-4C81-BEC5-177AF15C5C3E}" srcOrd="0" destOrd="2" presId="urn:microsoft.com/office/officeart/2005/8/layout/cycle4#1"/>
    <dgm:cxn modelId="{A3082AD8-9D0A-4CCC-82B8-C7DD47EC7887}" type="presOf" srcId="{C521C3FA-0F62-436D-AC90-63D96DFDC39F}" destId="{BE29FBDD-CDE3-4AE1-AA6F-A6D4595CE86A}" srcOrd="0" destOrd="0" presId="urn:microsoft.com/office/officeart/2005/8/layout/cycle4#1"/>
    <dgm:cxn modelId="{9F2DBA13-7027-4D9B-9CE8-834D55AA2386}" type="presOf" srcId="{D1CCCADC-5EE6-42DF-A981-B33BA8BFBA71}" destId="{8668B709-B257-4145-8B96-FD3BD5B13B97}" srcOrd="0" destOrd="0" presId="urn:microsoft.com/office/officeart/2005/8/layout/cycle4#1"/>
    <dgm:cxn modelId="{109E7F19-16C3-43D7-8178-BB8527C5D233}" type="presOf" srcId="{81DA2C40-136C-474A-8EF1-2F8101FA6691}" destId="{AC42CE7B-9FB5-4EFE-AE08-B31BE6597B62}" srcOrd="1" destOrd="1" presId="urn:microsoft.com/office/officeart/2005/8/layout/cycle4#1"/>
    <dgm:cxn modelId="{6CEBAD64-ADB7-48E3-BC45-E053D06C1DDE}" type="presOf" srcId="{708DB77E-647F-4377-9767-F53B30E0BBF1}" destId="{28108478-BB4F-4471-9CE0-2AA8920C336E}" srcOrd="1" destOrd="1" presId="urn:microsoft.com/office/officeart/2005/8/layout/cycle4#1"/>
    <dgm:cxn modelId="{1E4AFA06-3271-414B-8EDF-3A52D1FE9C21}" type="presOf" srcId="{B296AE93-13F6-4E83-AD62-5E66277D0B75}" destId="{28108478-BB4F-4471-9CE0-2AA8920C336E}" srcOrd="1" destOrd="3" presId="urn:microsoft.com/office/officeart/2005/8/layout/cycle4#1"/>
    <dgm:cxn modelId="{10ABCF3B-8588-4E4B-AB57-AFB91332FB8D}" type="presOf" srcId="{3ECE3E28-CFDF-421B-BE5D-0635468D2259}" destId="{7BDB2EB3-B0C3-4DF2-98CD-F2A17D22815A}" srcOrd="0" destOrd="1" presId="urn:microsoft.com/office/officeart/2005/8/layout/cycle4#1"/>
    <dgm:cxn modelId="{05962FE0-4744-47FB-935C-0C8F593D94ED}" type="presOf" srcId="{B296AE93-13F6-4E83-AD62-5E66277D0B75}" destId="{789DE1D4-87B9-4F18-98E9-839844E29270}" srcOrd="0" destOrd="3" presId="urn:microsoft.com/office/officeart/2005/8/layout/cycle4#1"/>
    <dgm:cxn modelId="{4983E20D-8496-48F5-A6E9-BCA606B3AF2C}" srcId="{CD08BC7B-DBFE-4B4C-8643-99FFEAABDB4D}" destId="{1BF7408D-0B4A-491E-BE0C-9A19ED749D62}" srcOrd="5" destOrd="0" parTransId="{B951E5DF-E587-440C-B305-43558D4A6602}" sibTransId="{F5465938-D8CA-4195-B35F-694C980E0BFF}"/>
    <dgm:cxn modelId="{DCB85D0E-B49F-47E7-9526-8C6AF8C1C5D7}" srcId="{CD08BC7B-DBFE-4B4C-8643-99FFEAABDB4D}" destId="{B296AE93-13F6-4E83-AD62-5E66277D0B75}" srcOrd="3" destOrd="0" parTransId="{C6387A67-0326-4E60-BB09-F40DD7DAB98B}" sibTransId="{9D830EF4-0E14-47EF-80B3-43FF6DC72F73}"/>
    <dgm:cxn modelId="{D94C86BF-63C6-4602-A39F-AB438A1BBEAE}" type="presOf" srcId="{708DB77E-647F-4377-9767-F53B30E0BBF1}" destId="{789DE1D4-87B9-4F18-98E9-839844E29270}" srcOrd="0" destOrd="1" presId="urn:microsoft.com/office/officeart/2005/8/layout/cycle4#1"/>
    <dgm:cxn modelId="{3586BE71-EC4B-4A08-A941-E56FDB9B47C1}" type="presOf" srcId="{A3ADD4E5-484A-4D39-91B3-6D3EE6DBB2C5}" destId="{FF2EAB53-88F4-4734-97F3-11C3DC5CA65A}" srcOrd="0" destOrd="3" presId="urn:microsoft.com/office/officeart/2005/8/layout/cycle4#1"/>
    <dgm:cxn modelId="{9EF3FE54-F8CA-4437-8CFD-DE96F4007470}" type="presOf" srcId="{1594A503-23D1-4931-815A-79579C6530C5}" destId="{28108478-BB4F-4471-9CE0-2AA8920C336E}" srcOrd="1" destOrd="4" presId="urn:microsoft.com/office/officeart/2005/8/layout/cycle4#1"/>
    <dgm:cxn modelId="{0EAB1DF9-CD3A-490D-B33C-4CE207BD6769}" type="presOf" srcId="{907451FD-E4D8-41B7-AB2E-DB64E6AF0683}" destId="{789DE1D4-87B9-4F18-98E9-839844E29270}" srcOrd="0" destOrd="0" presId="urn:microsoft.com/office/officeart/2005/8/layout/cycle4#1"/>
    <dgm:cxn modelId="{4EB2A297-BFBE-43D7-8993-CE23F7099ECF}" srcId="{DF92DD68-AEAE-437F-9421-0AA7E96C99B8}" destId="{9CC873C0-A60E-4B64-8F34-678B43A460E5}" srcOrd="0" destOrd="0" parTransId="{C6E66CD4-08BA-4F4B-A49C-5B6E9EA751C7}" sibTransId="{F56CFD0C-3F1D-452F-9D72-DE6E832F9505}"/>
    <dgm:cxn modelId="{EE9BECBB-42B9-43AF-86AF-3EB33815372A}" srcId="{C521C3FA-0F62-436D-AC90-63D96DFDC39F}" destId="{DF92DD68-AEAE-437F-9421-0AA7E96C99B8}" srcOrd="2" destOrd="0" parTransId="{F2DE3DF2-A653-482D-BCDD-0E2B5C5AACDD}" sibTransId="{22912404-E3E6-4849-B36D-8E556E12FAF8}"/>
    <dgm:cxn modelId="{5C3A3E18-C552-4D3F-85E8-74274F04E5EF}" type="presOf" srcId="{9CC873C0-A60E-4B64-8F34-678B43A460E5}" destId="{66E2A1A8-EFA4-4C81-BEC5-177AF15C5C3E}" srcOrd="0" destOrd="0" presId="urn:microsoft.com/office/officeart/2005/8/layout/cycle4#1"/>
    <dgm:cxn modelId="{CD7D459C-7083-44A5-9EAA-A5D26A106F5D}" type="presOf" srcId="{9C277327-310E-40FF-B2C1-9A0DFA76F920}" destId="{F4677E3E-D798-403C-A5F1-10C971C0CA99}" srcOrd="1" destOrd="3" presId="urn:microsoft.com/office/officeart/2005/8/layout/cycle4#1"/>
    <dgm:cxn modelId="{E6024FD9-A4CD-4301-83E5-D618E74801EF}" type="presOf" srcId="{3ECE3E28-CFDF-421B-BE5D-0635468D2259}" destId="{F4677E3E-D798-403C-A5F1-10C971C0CA99}" srcOrd="1" destOrd="1" presId="urn:microsoft.com/office/officeart/2005/8/layout/cycle4#1"/>
    <dgm:cxn modelId="{DF7343B9-A96C-4378-A05C-2A7F261BA9E7}" type="presOf" srcId="{9C277327-310E-40FF-B2C1-9A0DFA76F920}" destId="{7BDB2EB3-B0C3-4DF2-98CD-F2A17D22815A}" srcOrd="0" destOrd="3" presId="urn:microsoft.com/office/officeart/2005/8/layout/cycle4#1"/>
    <dgm:cxn modelId="{522A956E-6F03-426C-9E8D-76EABB76B80F}" type="presOf" srcId="{03C5CC67-7DCE-4DAE-A51E-D6269F4825A2}" destId="{7BDB2EB3-B0C3-4DF2-98CD-F2A17D22815A}" srcOrd="0" destOrd="2" presId="urn:microsoft.com/office/officeart/2005/8/layout/cycle4#1"/>
    <dgm:cxn modelId="{D262CF2D-B3DD-4762-8092-021FE0736D5D}" type="presOf" srcId="{9A00DEDD-3A87-4C30-9AA6-711E67140C29}" destId="{FF2EAB53-88F4-4734-97F3-11C3DC5CA65A}" srcOrd="0" destOrd="1" presId="urn:microsoft.com/office/officeart/2005/8/layout/cycle4#1"/>
    <dgm:cxn modelId="{4FFFEF32-9D72-490D-BB4B-E25931F6135D}" type="presOf" srcId="{FAA4A0AC-9AE6-4DF3-9DB4-0629A9ADB824}" destId="{789DE1D4-87B9-4F18-98E9-839844E29270}" srcOrd="0" destOrd="2" presId="urn:microsoft.com/office/officeart/2005/8/layout/cycle4#1"/>
    <dgm:cxn modelId="{4B5A12DD-EA56-4DF2-8866-159291AFAB00}" type="presOf" srcId="{1759C729-E421-48E8-9C4A-C792473A80EA}" destId="{BC7D2E35-4F65-4F08-B53C-C2A78A86481B}" srcOrd="1" destOrd="4" presId="urn:microsoft.com/office/officeart/2005/8/layout/cycle4#1"/>
    <dgm:cxn modelId="{9E4F2D4D-4BF3-4368-9AA8-40F76D5502BD}" type="presOf" srcId="{9A00DEDD-3A87-4C30-9AA6-711E67140C29}" destId="{BC7D2E35-4F65-4F08-B53C-C2A78A86481B}" srcOrd="1" destOrd="1" presId="urn:microsoft.com/office/officeart/2005/8/layout/cycle4#1"/>
    <dgm:cxn modelId="{3C9E0810-CAEE-4F97-93B5-FA7AAC399142}" type="presOf" srcId="{A293B6E1-8494-46CD-A2ED-0C105238E2C6}" destId="{FF2EAB53-88F4-4734-97F3-11C3DC5CA65A}" srcOrd="0" destOrd="0" presId="urn:microsoft.com/office/officeart/2005/8/layout/cycle4#1"/>
    <dgm:cxn modelId="{93E69BB6-3405-4176-BF16-D68A462F561D}" srcId="{6F7E46C9-3183-4E4C-B549-6D0F1F333385}" destId="{1759C729-E421-48E8-9C4A-C792473A80EA}" srcOrd="4" destOrd="0" parTransId="{3DCC21E2-199E-4C17-99EA-B3BCC993D4E7}" sibTransId="{955B9BB8-7ADF-44D5-A703-EDB44A2B318A}"/>
    <dgm:cxn modelId="{E3A7FCFC-C4D3-4A64-8431-DDDAFEE1C79A}" type="presOf" srcId="{EBD83B26-D89D-4D80-8233-585A00503AFA}" destId="{F4677E3E-D798-403C-A5F1-10C971C0CA99}" srcOrd="1" destOrd="0" presId="urn:microsoft.com/office/officeart/2005/8/layout/cycle4#1"/>
    <dgm:cxn modelId="{7DFD332D-1147-4454-90E8-711BE4BEAA0B}" srcId="{C521C3FA-0F62-436D-AC90-63D96DFDC39F}" destId="{6F7E46C9-3183-4E4C-B549-6D0F1F333385}" srcOrd="3" destOrd="0" parTransId="{56973F9F-64C1-4580-A360-AF4A7BF1F489}" sibTransId="{39D476BA-63B0-4863-B2F9-A26DDE2D85DE}"/>
    <dgm:cxn modelId="{B6D97E70-8FFE-482F-8519-7E11C79E33D3}" type="presOf" srcId="{1BF7408D-0B4A-491E-BE0C-9A19ED749D62}" destId="{28108478-BB4F-4471-9CE0-2AA8920C336E}" srcOrd="1" destOrd="5" presId="urn:microsoft.com/office/officeart/2005/8/layout/cycle4#1"/>
    <dgm:cxn modelId="{405A600B-410B-4725-BD09-FADEE8581558}" srcId="{6F7E46C9-3183-4E4C-B549-6D0F1F333385}" destId="{A293B6E1-8494-46CD-A2ED-0C105238E2C6}" srcOrd="0" destOrd="0" parTransId="{D345CACC-253F-4085-9F23-394D19E39A1C}" sibTransId="{9B58CDB1-BF4B-4455-A5D6-D1338DE02F41}"/>
    <dgm:cxn modelId="{78FF7470-8B86-479A-9D05-4A72DD90B96D}" srcId="{C521C3FA-0F62-436D-AC90-63D96DFDC39F}" destId="{CD08BC7B-DBFE-4B4C-8643-99FFEAABDB4D}" srcOrd="1" destOrd="0" parTransId="{9E67E92E-2AEE-4B84-A50A-0B3F93508107}" sibTransId="{54247ED8-6D54-4283-84C4-02557C1427AD}"/>
    <dgm:cxn modelId="{61F79962-D28C-47B4-90A3-B6F654D03B72}" srcId="{C521C3FA-0F62-436D-AC90-63D96DFDC39F}" destId="{D1CCCADC-5EE6-42DF-A981-B33BA8BFBA71}" srcOrd="0" destOrd="0" parTransId="{416DD183-7244-4874-B2B7-6A51D519EF91}" sibTransId="{6406FD24-C36D-4F6A-9994-ED8F73210320}"/>
    <dgm:cxn modelId="{BEDF81C3-00B6-4AC0-8BCD-60621324414D}" type="presOf" srcId="{FAA4A0AC-9AE6-4DF3-9DB4-0629A9ADB824}" destId="{28108478-BB4F-4471-9CE0-2AA8920C336E}" srcOrd="1" destOrd="2" presId="urn:microsoft.com/office/officeart/2005/8/layout/cycle4#1"/>
    <dgm:cxn modelId="{6B6E0ED8-1DA1-4A2F-85DE-ED9E4BD6AF7E}" type="presOf" srcId="{9CC873C0-A60E-4B64-8F34-678B43A460E5}" destId="{AC42CE7B-9FB5-4EFE-AE08-B31BE6597B62}" srcOrd="1" destOrd="0" presId="urn:microsoft.com/office/officeart/2005/8/layout/cycle4#1"/>
    <dgm:cxn modelId="{1ACBE1F9-D6E6-4E2D-84B1-D375B52BFC41}" srcId="{6F7E46C9-3183-4E4C-B549-6D0F1F333385}" destId="{A3ADD4E5-484A-4D39-91B3-6D3EE6DBB2C5}" srcOrd="3" destOrd="0" parTransId="{5C41A40F-DA41-4C23-B760-4BDC9B1FFDE4}" sibTransId="{446A08F4-9FE4-487D-8DCD-0F20BE277F23}"/>
    <dgm:cxn modelId="{4917B9E9-D04B-48D6-AAAD-31229B132361}" srcId="{D1CCCADC-5EE6-42DF-A981-B33BA8BFBA71}" destId="{9C277327-310E-40FF-B2C1-9A0DFA76F920}" srcOrd="3" destOrd="0" parTransId="{2DB2F3CD-9F40-4745-BD40-C78FBBCFA63A}" sibTransId="{44939272-0063-49FA-8D44-B162337F64EF}"/>
    <dgm:cxn modelId="{10D01697-8211-4DDB-A839-1435255B6D04}" type="presParOf" srcId="{BE29FBDD-CDE3-4AE1-AA6F-A6D4595CE86A}" destId="{CED5CE23-D37B-4B94-A36F-2BC3F3363A77}" srcOrd="0" destOrd="0" presId="urn:microsoft.com/office/officeart/2005/8/layout/cycle4#1"/>
    <dgm:cxn modelId="{33DD9FBD-5637-4FB7-90A6-03FBF3A82C1C}" type="presParOf" srcId="{CED5CE23-D37B-4B94-A36F-2BC3F3363A77}" destId="{F5EE8C22-976E-4B2A-A3B7-C1274B4D0A00}" srcOrd="0" destOrd="0" presId="urn:microsoft.com/office/officeart/2005/8/layout/cycle4#1"/>
    <dgm:cxn modelId="{204DE174-08C9-48B0-8A9C-8E6886E6A3EB}" type="presParOf" srcId="{F5EE8C22-976E-4B2A-A3B7-C1274B4D0A00}" destId="{7BDB2EB3-B0C3-4DF2-98CD-F2A17D22815A}" srcOrd="0" destOrd="0" presId="urn:microsoft.com/office/officeart/2005/8/layout/cycle4#1"/>
    <dgm:cxn modelId="{667A5A94-E756-41E2-B059-3A1C9DA36224}" type="presParOf" srcId="{F5EE8C22-976E-4B2A-A3B7-C1274B4D0A00}" destId="{F4677E3E-D798-403C-A5F1-10C971C0CA99}" srcOrd="1" destOrd="0" presId="urn:microsoft.com/office/officeart/2005/8/layout/cycle4#1"/>
    <dgm:cxn modelId="{7114E4A2-DF56-4F97-A26E-47E535B4F7E4}" type="presParOf" srcId="{CED5CE23-D37B-4B94-A36F-2BC3F3363A77}" destId="{98692689-98BA-4F8B-9217-A618188AB15E}" srcOrd="1" destOrd="0" presId="urn:microsoft.com/office/officeart/2005/8/layout/cycle4#1"/>
    <dgm:cxn modelId="{BEC035A1-4ACB-4AC3-8294-5C59C705E778}" type="presParOf" srcId="{98692689-98BA-4F8B-9217-A618188AB15E}" destId="{789DE1D4-87B9-4F18-98E9-839844E29270}" srcOrd="0" destOrd="0" presId="urn:microsoft.com/office/officeart/2005/8/layout/cycle4#1"/>
    <dgm:cxn modelId="{21D8B743-8E9F-4B7D-AFF2-B4AE2C6CC838}" type="presParOf" srcId="{98692689-98BA-4F8B-9217-A618188AB15E}" destId="{28108478-BB4F-4471-9CE0-2AA8920C336E}" srcOrd="1" destOrd="0" presId="urn:microsoft.com/office/officeart/2005/8/layout/cycle4#1"/>
    <dgm:cxn modelId="{E52A6937-BD20-4183-9EB5-DD0A364779FE}" type="presParOf" srcId="{CED5CE23-D37B-4B94-A36F-2BC3F3363A77}" destId="{41881778-C94B-4B48-A9E5-D001F2454D85}" srcOrd="2" destOrd="0" presId="urn:microsoft.com/office/officeart/2005/8/layout/cycle4#1"/>
    <dgm:cxn modelId="{C1A62326-437C-4642-9C0E-22C8E3A78920}" type="presParOf" srcId="{41881778-C94B-4B48-A9E5-D001F2454D85}" destId="{66E2A1A8-EFA4-4C81-BEC5-177AF15C5C3E}" srcOrd="0" destOrd="0" presId="urn:microsoft.com/office/officeart/2005/8/layout/cycle4#1"/>
    <dgm:cxn modelId="{5245A289-853E-4AAC-82FA-DB73CE23EC05}" type="presParOf" srcId="{41881778-C94B-4B48-A9E5-D001F2454D85}" destId="{AC42CE7B-9FB5-4EFE-AE08-B31BE6597B62}" srcOrd="1" destOrd="0" presId="urn:microsoft.com/office/officeart/2005/8/layout/cycle4#1"/>
    <dgm:cxn modelId="{DCEC74AA-9ECF-4A90-93FE-41650F2EEEC2}" type="presParOf" srcId="{CED5CE23-D37B-4B94-A36F-2BC3F3363A77}" destId="{6595D0D9-0596-40FE-8623-F1371AC1F60D}" srcOrd="3" destOrd="0" presId="urn:microsoft.com/office/officeart/2005/8/layout/cycle4#1"/>
    <dgm:cxn modelId="{A0CA8D15-2C82-4533-B1BB-E4754C482747}" type="presParOf" srcId="{6595D0D9-0596-40FE-8623-F1371AC1F60D}" destId="{FF2EAB53-88F4-4734-97F3-11C3DC5CA65A}" srcOrd="0" destOrd="0" presId="urn:microsoft.com/office/officeart/2005/8/layout/cycle4#1"/>
    <dgm:cxn modelId="{2A79385E-2085-4F46-9100-308C02421BE1}" type="presParOf" srcId="{6595D0D9-0596-40FE-8623-F1371AC1F60D}" destId="{BC7D2E35-4F65-4F08-B53C-C2A78A86481B}" srcOrd="1" destOrd="0" presId="urn:microsoft.com/office/officeart/2005/8/layout/cycle4#1"/>
    <dgm:cxn modelId="{F700175A-E09F-4BF0-89A0-3E3E57EBB191}" type="presParOf" srcId="{CED5CE23-D37B-4B94-A36F-2BC3F3363A77}" destId="{8E51D454-C710-4B69-9B34-9CC09D15324B}" srcOrd="4" destOrd="0" presId="urn:microsoft.com/office/officeart/2005/8/layout/cycle4#1"/>
    <dgm:cxn modelId="{C823A982-2A9B-4884-AA57-C9A530544695}" type="presParOf" srcId="{BE29FBDD-CDE3-4AE1-AA6F-A6D4595CE86A}" destId="{705E86FD-FB6A-4DC7-AC35-9C3615722DF8}" srcOrd="1" destOrd="0" presId="urn:microsoft.com/office/officeart/2005/8/layout/cycle4#1"/>
    <dgm:cxn modelId="{F7E68C83-5DE4-448C-8029-D72815CD27AD}" type="presParOf" srcId="{705E86FD-FB6A-4DC7-AC35-9C3615722DF8}" destId="{8668B709-B257-4145-8B96-FD3BD5B13B97}" srcOrd="0" destOrd="0" presId="urn:microsoft.com/office/officeart/2005/8/layout/cycle4#1"/>
    <dgm:cxn modelId="{30015868-4CB7-4CAB-9115-E1254BCE1772}" type="presParOf" srcId="{705E86FD-FB6A-4DC7-AC35-9C3615722DF8}" destId="{64734181-16B0-4BC2-8D00-5F812C104F0D}" srcOrd="1" destOrd="0" presId="urn:microsoft.com/office/officeart/2005/8/layout/cycle4#1"/>
    <dgm:cxn modelId="{3D16E693-12E3-4FB7-B143-FF2718DBDAFF}" type="presParOf" srcId="{705E86FD-FB6A-4DC7-AC35-9C3615722DF8}" destId="{C4AE0B8E-F82C-4AB7-A0A7-D4B46825667C}" srcOrd="2" destOrd="0" presId="urn:microsoft.com/office/officeart/2005/8/layout/cycle4#1"/>
    <dgm:cxn modelId="{F0953C47-29A2-4213-82FA-BE1EB15F3A19}" type="presParOf" srcId="{705E86FD-FB6A-4DC7-AC35-9C3615722DF8}" destId="{F4CE3FC0-5196-4B5B-8BC7-CBF44C654BA8}" srcOrd="3" destOrd="0" presId="urn:microsoft.com/office/officeart/2005/8/layout/cycle4#1"/>
    <dgm:cxn modelId="{19139FA4-977A-4927-B8A6-F2F5E75FAC45}" type="presParOf" srcId="{705E86FD-FB6A-4DC7-AC35-9C3615722DF8}" destId="{3504150C-B7E6-4A81-8908-795454741174}" srcOrd="4" destOrd="0" presId="urn:microsoft.com/office/officeart/2005/8/layout/cycle4#1"/>
    <dgm:cxn modelId="{47077BF6-B5D8-4773-887F-57FA1E955F26}" type="presParOf" srcId="{BE29FBDD-CDE3-4AE1-AA6F-A6D4595CE86A}" destId="{3D784D52-5249-4B4F-AC51-F3F25022DBEA}" srcOrd="2" destOrd="0" presId="urn:microsoft.com/office/officeart/2005/8/layout/cycle4#1"/>
    <dgm:cxn modelId="{30D0B953-BD1D-4CFD-9BF8-970EABF3B579}" type="presParOf" srcId="{BE29FBDD-CDE3-4AE1-AA6F-A6D4595CE86A}" destId="{2F5D2116-CF12-4391-BC2B-0C05DC75BC0C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C054AB-D108-4875-818F-D3E6CA0F201D}" type="doc">
      <dgm:prSet loTypeId="urn:microsoft.com/office/officeart/2005/8/layout/hierarchy3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326975B-5698-4BC0-8B4A-FC9DC3CC4FC2}">
      <dgm:prSet custT="1"/>
      <dgm:spPr/>
      <dgm:t>
        <a:bodyPr/>
        <a:lstStyle/>
        <a:p>
          <a:pPr rtl="0"/>
          <a:r>
            <a:rPr lang="es-MX" sz="2400" i="1" dirty="0" smtClean="0"/>
            <a:t>1. Desarrollo humano</a:t>
          </a:r>
          <a:endParaRPr lang="es-ES" sz="3300" dirty="0"/>
        </a:p>
      </dgm:t>
    </dgm:pt>
    <dgm:pt modelId="{AB4F81CA-2715-443B-8538-DB003C3263CF}" type="parTrans" cxnId="{55E85477-CA8B-4528-AA11-025940E8DD37}">
      <dgm:prSet/>
      <dgm:spPr/>
      <dgm:t>
        <a:bodyPr/>
        <a:lstStyle/>
        <a:p>
          <a:endParaRPr lang="es-ES"/>
        </a:p>
      </dgm:t>
    </dgm:pt>
    <dgm:pt modelId="{6B66F617-C5F8-41A3-A812-74F06BE08A49}" type="sibTrans" cxnId="{55E85477-CA8B-4528-AA11-025940E8DD37}">
      <dgm:prSet/>
      <dgm:spPr/>
      <dgm:t>
        <a:bodyPr/>
        <a:lstStyle/>
        <a:p>
          <a:endParaRPr lang="es-ES"/>
        </a:p>
      </dgm:t>
    </dgm:pt>
    <dgm:pt modelId="{67B0AD35-388B-4E00-9AA2-F3C05C271BA0}">
      <dgm:prSet custT="1"/>
      <dgm:spPr/>
      <dgm:t>
        <a:bodyPr/>
        <a:lstStyle/>
        <a:p>
          <a:pPr rtl="0"/>
          <a:r>
            <a:rPr lang="es-MX" sz="1800" i="1" dirty="0" smtClean="0"/>
            <a:t>Desarrollo cognitivo</a:t>
          </a:r>
          <a:endParaRPr lang="es-ES" sz="1800" dirty="0"/>
        </a:p>
      </dgm:t>
    </dgm:pt>
    <dgm:pt modelId="{D13ABC7C-FF7D-4213-886A-14505C3CD694}" type="parTrans" cxnId="{0808AA51-39BB-43D7-932E-B579839B2CCC}">
      <dgm:prSet/>
      <dgm:spPr/>
      <dgm:t>
        <a:bodyPr/>
        <a:lstStyle/>
        <a:p>
          <a:endParaRPr lang="es-ES"/>
        </a:p>
      </dgm:t>
    </dgm:pt>
    <dgm:pt modelId="{39C57D5B-2678-432F-8F3E-38C74F199EB8}" type="sibTrans" cxnId="{0808AA51-39BB-43D7-932E-B579839B2CCC}">
      <dgm:prSet/>
      <dgm:spPr/>
      <dgm:t>
        <a:bodyPr/>
        <a:lstStyle/>
        <a:p>
          <a:endParaRPr lang="es-ES"/>
        </a:p>
      </dgm:t>
    </dgm:pt>
    <dgm:pt modelId="{356556A9-4E93-437D-A8D5-120D1D109A16}">
      <dgm:prSet custT="1"/>
      <dgm:spPr/>
      <dgm:t>
        <a:bodyPr/>
        <a:lstStyle/>
        <a:p>
          <a:pPr rtl="0"/>
          <a:r>
            <a:rPr lang="es-MX" sz="1800" i="1" dirty="0" smtClean="0"/>
            <a:t>Competencias Comunicativas</a:t>
          </a:r>
          <a:endParaRPr lang="es-ES" sz="1800" dirty="0"/>
        </a:p>
      </dgm:t>
    </dgm:pt>
    <dgm:pt modelId="{436B00A5-F71F-4C70-AC07-C10C594D00EC}" type="parTrans" cxnId="{ED7D0340-0B0B-4C42-88CA-F7F618A43CD5}">
      <dgm:prSet/>
      <dgm:spPr/>
      <dgm:t>
        <a:bodyPr/>
        <a:lstStyle/>
        <a:p>
          <a:endParaRPr lang="es-ES"/>
        </a:p>
      </dgm:t>
    </dgm:pt>
    <dgm:pt modelId="{6556E67F-0341-455F-AAC3-E7BA50D71BDA}" type="sibTrans" cxnId="{ED7D0340-0B0B-4C42-88CA-F7F618A43CD5}">
      <dgm:prSet/>
      <dgm:spPr/>
      <dgm:t>
        <a:bodyPr/>
        <a:lstStyle/>
        <a:p>
          <a:endParaRPr lang="es-ES"/>
        </a:p>
      </dgm:t>
    </dgm:pt>
    <dgm:pt modelId="{2A4391F5-23D2-4B3E-8A8E-6C2B509ABDE2}">
      <dgm:prSet custT="1"/>
      <dgm:spPr/>
      <dgm:t>
        <a:bodyPr/>
        <a:lstStyle/>
        <a:p>
          <a:pPr rtl="0"/>
          <a:r>
            <a:rPr lang="es-MX" sz="2400" i="1" dirty="0" smtClean="0"/>
            <a:t>2. Pertinencia de la educación y desarrollo regional</a:t>
          </a:r>
          <a:endParaRPr lang="es-MX" sz="2400" i="1" dirty="0"/>
        </a:p>
      </dgm:t>
    </dgm:pt>
    <dgm:pt modelId="{F0B4FBF4-5E0B-4FC1-BC4F-A4FAAE2F69A3}" type="parTrans" cxnId="{06D5783A-9415-4DCB-A898-F0F7D86621A2}">
      <dgm:prSet/>
      <dgm:spPr/>
      <dgm:t>
        <a:bodyPr/>
        <a:lstStyle/>
        <a:p>
          <a:endParaRPr lang="es-ES"/>
        </a:p>
      </dgm:t>
    </dgm:pt>
    <dgm:pt modelId="{350C5622-747F-4E7A-8AB6-E4577517CFB0}" type="sibTrans" cxnId="{06D5783A-9415-4DCB-A898-F0F7D86621A2}">
      <dgm:prSet/>
      <dgm:spPr/>
      <dgm:t>
        <a:bodyPr/>
        <a:lstStyle/>
        <a:p>
          <a:endParaRPr lang="es-ES"/>
        </a:p>
      </dgm:t>
    </dgm:pt>
    <dgm:pt modelId="{1560B6D8-FC40-409D-AE10-B0B4A581CA85}">
      <dgm:prSet custT="1"/>
      <dgm:spPr/>
      <dgm:t>
        <a:bodyPr/>
        <a:lstStyle/>
        <a:p>
          <a:pPr rtl="0"/>
          <a:r>
            <a:rPr lang="es-MX" sz="2400" i="1" dirty="0" smtClean="0"/>
            <a:t>3</a:t>
          </a:r>
          <a:r>
            <a:rPr lang="es-MX" sz="1600" i="1" dirty="0" smtClean="0"/>
            <a:t>.</a:t>
          </a:r>
          <a:r>
            <a:rPr lang="es-MX" sz="2400" i="1" dirty="0" smtClean="0"/>
            <a:t> Educación y equidad</a:t>
          </a:r>
          <a:endParaRPr lang="es-ES" sz="3300" dirty="0"/>
        </a:p>
      </dgm:t>
    </dgm:pt>
    <dgm:pt modelId="{A29AA3D7-BF39-47F6-96F2-6CB624501F65}" type="parTrans" cxnId="{D9E4D258-76B3-4003-832B-93CC2042FC07}">
      <dgm:prSet/>
      <dgm:spPr/>
      <dgm:t>
        <a:bodyPr/>
        <a:lstStyle/>
        <a:p>
          <a:endParaRPr lang="es-ES"/>
        </a:p>
      </dgm:t>
    </dgm:pt>
    <dgm:pt modelId="{CE92177E-3739-4643-AA10-82060E13C66A}" type="sibTrans" cxnId="{D9E4D258-76B3-4003-832B-93CC2042FC07}">
      <dgm:prSet/>
      <dgm:spPr/>
      <dgm:t>
        <a:bodyPr/>
        <a:lstStyle/>
        <a:p>
          <a:endParaRPr lang="es-ES"/>
        </a:p>
      </dgm:t>
    </dgm:pt>
    <dgm:pt modelId="{D44446EA-F343-4EA2-BD49-7A0A4B658740}">
      <dgm:prSet custT="1"/>
      <dgm:spPr/>
      <dgm:t>
        <a:bodyPr/>
        <a:lstStyle/>
        <a:p>
          <a:pPr rtl="0"/>
          <a:r>
            <a:rPr lang="es-MX" sz="1800" i="1" dirty="0" smtClean="0"/>
            <a:t>Inclusión, ciudadanía y democracia</a:t>
          </a:r>
          <a:endParaRPr lang="es-MX" sz="1800" i="1" dirty="0"/>
        </a:p>
      </dgm:t>
    </dgm:pt>
    <dgm:pt modelId="{EF607102-ED01-4CC1-9D51-9755617671E9}" type="parTrans" cxnId="{E66A22A7-3C3B-46B9-BCE5-BAFEF1DC724D}">
      <dgm:prSet/>
      <dgm:spPr/>
      <dgm:t>
        <a:bodyPr/>
        <a:lstStyle/>
        <a:p>
          <a:endParaRPr lang="es-ES"/>
        </a:p>
      </dgm:t>
    </dgm:pt>
    <dgm:pt modelId="{F015E67D-A840-40FB-A41B-412DF7B500EF}" type="sibTrans" cxnId="{E66A22A7-3C3B-46B9-BCE5-BAFEF1DC724D}">
      <dgm:prSet/>
      <dgm:spPr/>
      <dgm:t>
        <a:bodyPr/>
        <a:lstStyle/>
        <a:p>
          <a:endParaRPr lang="es-ES"/>
        </a:p>
      </dgm:t>
    </dgm:pt>
    <dgm:pt modelId="{63C701E9-52D4-4AC1-ABE7-5B4EA1BEB843}">
      <dgm:prSet custT="1"/>
      <dgm:spPr/>
      <dgm:t>
        <a:bodyPr/>
        <a:lstStyle/>
        <a:p>
          <a:pPr rtl="0"/>
          <a:r>
            <a:rPr lang="es-MX" sz="1800" i="1" dirty="0" smtClean="0"/>
            <a:t>Proyectos de desarrollo territorial </a:t>
          </a:r>
          <a:endParaRPr lang="es-MX" sz="1800" i="1" dirty="0"/>
        </a:p>
      </dgm:t>
    </dgm:pt>
    <dgm:pt modelId="{1E99FE92-8CAE-43DF-8713-921B6BCBF5E7}" type="parTrans" cxnId="{F7307034-2AA1-44C4-847B-AF410704AA47}">
      <dgm:prSet/>
      <dgm:spPr/>
      <dgm:t>
        <a:bodyPr/>
        <a:lstStyle/>
        <a:p>
          <a:endParaRPr lang="es-CO"/>
        </a:p>
      </dgm:t>
    </dgm:pt>
    <dgm:pt modelId="{B3B3E3FB-DCDC-49DA-9A93-95E16C7F49DD}" type="sibTrans" cxnId="{F7307034-2AA1-44C4-847B-AF410704AA47}">
      <dgm:prSet/>
      <dgm:spPr/>
      <dgm:t>
        <a:bodyPr/>
        <a:lstStyle/>
        <a:p>
          <a:endParaRPr lang="es-CO"/>
        </a:p>
      </dgm:t>
    </dgm:pt>
    <dgm:pt modelId="{D6FD388A-C18D-49FE-B042-68EC2B56FD2F}" type="pres">
      <dgm:prSet presAssocID="{74C054AB-D108-4875-818F-D3E6CA0F201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749E8DC6-ED86-45F4-A936-F936634840D7}" type="pres">
      <dgm:prSet presAssocID="{E326975B-5698-4BC0-8B4A-FC9DC3CC4FC2}" presName="root" presStyleCnt="0"/>
      <dgm:spPr/>
    </dgm:pt>
    <dgm:pt modelId="{8E6C4FC8-204F-4D8A-9687-2842AEB2BA47}" type="pres">
      <dgm:prSet presAssocID="{E326975B-5698-4BC0-8B4A-FC9DC3CC4FC2}" presName="rootComposite" presStyleCnt="0"/>
      <dgm:spPr/>
    </dgm:pt>
    <dgm:pt modelId="{5FEFB225-13E0-47F1-8DE4-0EB507A2C915}" type="pres">
      <dgm:prSet presAssocID="{E326975B-5698-4BC0-8B4A-FC9DC3CC4FC2}" presName="rootText" presStyleLbl="node1" presStyleIdx="0" presStyleCnt="3"/>
      <dgm:spPr/>
      <dgm:t>
        <a:bodyPr/>
        <a:lstStyle/>
        <a:p>
          <a:endParaRPr lang="es-ES"/>
        </a:p>
      </dgm:t>
    </dgm:pt>
    <dgm:pt modelId="{2C804DA9-FEC4-4A46-816D-4BA3FBEFF492}" type="pres">
      <dgm:prSet presAssocID="{E326975B-5698-4BC0-8B4A-FC9DC3CC4FC2}" presName="rootConnector" presStyleLbl="node1" presStyleIdx="0" presStyleCnt="3"/>
      <dgm:spPr/>
      <dgm:t>
        <a:bodyPr/>
        <a:lstStyle/>
        <a:p>
          <a:endParaRPr lang="es-CO"/>
        </a:p>
      </dgm:t>
    </dgm:pt>
    <dgm:pt modelId="{2896682F-113C-46A0-98F4-D060A76EB1B1}" type="pres">
      <dgm:prSet presAssocID="{E326975B-5698-4BC0-8B4A-FC9DC3CC4FC2}" presName="childShape" presStyleCnt="0"/>
      <dgm:spPr/>
    </dgm:pt>
    <dgm:pt modelId="{3A127A10-5449-458F-9BE7-9BFDCE388B26}" type="pres">
      <dgm:prSet presAssocID="{D13ABC7C-FF7D-4213-886A-14505C3CD694}" presName="Name13" presStyleLbl="parChTrans1D2" presStyleIdx="0" presStyleCnt="4"/>
      <dgm:spPr/>
      <dgm:t>
        <a:bodyPr/>
        <a:lstStyle/>
        <a:p>
          <a:endParaRPr lang="es-CO"/>
        </a:p>
      </dgm:t>
    </dgm:pt>
    <dgm:pt modelId="{8EC7897F-A937-43ED-8CDE-7694988B1E82}" type="pres">
      <dgm:prSet presAssocID="{67B0AD35-388B-4E00-9AA2-F3C05C271BA0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DE62F57-6076-4271-9877-E7FBB44BC966}" type="pres">
      <dgm:prSet presAssocID="{436B00A5-F71F-4C70-AC07-C10C594D00EC}" presName="Name13" presStyleLbl="parChTrans1D2" presStyleIdx="1" presStyleCnt="4"/>
      <dgm:spPr/>
      <dgm:t>
        <a:bodyPr/>
        <a:lstStyle/>
        <a:p>
          <a:endParaRPr lang="es-CO"/>
        </a:p>
      </dgm:t>
    </dgm:pt>
    <dgm:pt modelId="{0DD5BAFF-9131-4D96-8B4F-154C51198254}" type="pres">
      <dgm:prSet presAssocID="{356556A9-4E93-437D-A8D5-120D1D109A16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0F03BC4-0F11-4E51-BEF8-24B0C2000189}" type="pres">
      <dgm:prSet presAssocID="{2A4391F5-23D2-4B3E-8A8E-6C2B509ABDE2}" presName="root" presStyleCnt="0"/>
      <dgm:spPr/>
    </dgm:pt>
    <dgm:pt modelId="{220631ED-12A4-4834-836B-6F0782371784}" type="pres">
      <dgm:prSet presAssocID="{2A4391F5-23D2-4B3E-8A8E-6C2B509ABDE2}" presName="rootComposite" presStyleCnt="0"/>
      <dgm:spPr/>
    </dgm:pt>
    <dgm:pt modelId="{6BB3A06D-EED7-4DAA-B0CD-6CFCDC936D61}" type="pres">
      <dgm:prSet presAssocID="{2A4391F5-23D2-4B3E-8A8E-6C2B509ABDE2}" presName="rootText" presStyleLbl="node1" presStyleIdx="1" presStyleCnt="3" custScaleX="98698" custScaleY="176117"/>
      <dgm:spPr/>
      <dgm:t>
        <a:bodyPr/>
        <a:lstStyle/>
        <a:p>
          <a:endParaRPr lang="es-CO"/>
        </a:p>
      </dgm:t>
    </dgm:pt>
    <dgm:pt modelId="{F5596D45-B270-4525-BBD9-16D312A2C3A4}" type="pres">
      <dgm:prSet presAssocID="{2A4391F5-23D2-4B3E-8A8E-6C2B509ABDE2}" presName="rootConnector" presStyleLbl="node1" presStyleIdx="1" presStyleCnt="3"/>
      <dgm:spPr/>
      <dgm:t>
        <a:bodyPr/>
        <a:lstStyle/>
        <a:p>
          <a:endParaRPr lang="es-CO"/>
        </a:p>
      </dgm:t>
    </dgm:pt>
    <dgm:pt modelId="{008A82EF-DABF-4CFA-A1DA-534CF8CAF716}" type="pres">
      <dgm:prSet presAssocID="{2A4391F5-23D2-4B3E-8A8E-6C2B509ABDE2}" presName="childShape" presStyleCnt="0"/>
      <dgm:spPr/>
    </dgm:pt>
    <dgm:pt modelId="{3C8318EF-DB9E-410C-B90C-EC086BDD1A6F}" type="pres">
      <dgm:prSet presAssocID="{1E99FE92-8CAE-43DF-8713-921B6BCBF5E7}" presName="Name13" presStyleLbl="parChTrans1D2" presStyleIdx="2" presStyleCnt="4"/>
      <dgm:spPr/>
      <dgm:t>
        <a:bodyPr/>
        <a:lstStyle/>
        <a:p>
          <a:endParaRPr lang="es-CO"/>
        </a:p>
      </dgm:t>
    </dgm:pt>
    <dgm:pt modelId="{BFCFBE80-5F40-4EE4-8063-602EFB00D604}" type="pres">
      <dgm:prSet presAssocID="{63C701E9-52D4-4AC1-ABE7-5B4EA1BEB843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58E880B-D0D1-459E-8C63-8D7E190EB36C}" type="pres">
      <dgm:prSet presAssocID="{1560B6D8-FC40-409D-AE10-B0B4A581CA85}" presName="root" presStyleCnt="0"/>
      <dgm:spPr/>
    </dgm:pt>
    <dgm:pt modelId="{1651D917-14EA-4013-AB1E-7848BCEE8EFA}" type="pres">
      <dgm:prSet presAssocID="{1560B6D8-FC40-409D-AE10-B0B4A581CA85}" presName="rootComposite" presStyleCnt="0"/>
      <dgm:spPr/>
    </dgm:pt>
    <dgm:pt modelId="{E1BFEC93-5BDD-4AEC-BC39-86C7EB309346}" type="pres">
      <dgm:prSet presAssocID="{1560B6D8-FC40-409D-AE10-B0B4A581CA85}" presName="rootText" presStyleLbl="node1" presStyleIdx="2" presStyleCnt="3"/>
      <dgm:spPr/>
      <dgm:t>
        <a:bodyPr/>
        <a:lstStyle/>
        <a:p>
          <a:endParaRPr lang="es-ES"/>
        </a:p>
      </dgm:t>
    </dgm:pt>
    <dgm:pt modelId="{732A468F-070F-4BAF-AC41-91EC84FE08EB}" type="pres">
      <dgm:prSet presAssocID="{1560B6D8-FC40-409D-AE10-B0B4A581CA85}" presName="rootConnector" presStyleLbl="node1" presStyleIdx="2" presStyleCnt="3"/>
      <dgm:spPr/>
      <dgm:t>
        <a:bodyPr/>
        <a:lstStyle/>
        <a:p>
          <a:endParaRPr lang="es-CO"/>
        </a:p>
      </dgm:t>
    </dgm:pt>
    <dgm:pt modelId="{01B7B83C-91F5-498B-BAA0-7B0FA26C1BE6}" type="pres">
      <dgm:prSet presAssocID="{1560B6D8-FC40-409D-AE10-B0B4A581CA85}" presName="childShape" presStyleCnt="0"/>
      <dgm:spPr/>
    </dgm:pt>
    <dgm:pt modelId="{7E96A36F-D51A-45A3-8D18-D62671708C49}" type="pres">
      <dgm:prSet presAssocID="{EF607102-ED01-4CC1-9D51-9755617671E9}" presName="Name13" presStyleLbl="parChTrans1D2" presStyleIdx="3" presStyleCnt="4"/>
      <dgm:spPr/>
      <dgm:t>
        <a:bodyPr/>
        <a:lstStyle/>
        <a:p>
          <a:endParaRPr lang="es-CO"/>
        </a:p>
      </dgm:t>
    </dgm:pt>
    <dgm:pt modelId="{724BEE6C-7546-47EB-9C71-F8536820CD76}" type="pres">
      <dgm:prSet presAssocID="{D44446EA-F343-4EA2-BD49-7A0A4B658740}" presName="childText" presStyleLbl="bgAcc1" presStyleIdx="3" presStyleCnt="4" custScaleY="241285" custLinFactNeighborX="-2431" custLinFactNeighborY="-1994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4EBC5CC-615E-4D1B-A695-1F93585B8470}" type="presOf" srcId="{2A4391F5-23D2-4B3E-8A8E-6C2B509ABDE2}" destId="{F5596D45-B270-4525-BBD9-16D312A2C3A4}" srcOrd="1" destOrd="0" presId="urn:microsoft.com/office/officeart/2005/8/layout/hierarchy3"/>
    <dgm:cxn modelId="{E2845F0A-4BD3-421D-B59A-56C6B8A7E686}" type="presOf" srcId="{D13ABC7C-FF7D-4213-886A-14505C3CD694}" destId="{3A127A10-5449-458F-9BE7-9BFDCE388B26}" srcOrd="0" destOrd="0" presId="urn:microsoft.com/office/officeart/2005/8/layout/hierarchy3"/>
    <dgm:cxn modelId="{D9E4D258-76B3-4003-832B-93CC2042FC07}" srcId="{74C054AB-D108-4875-818F-D3E6CA0F201D}" destId="{1560B6D8-FC40-409D-AE10-B0B4A581CA85}" srcOrd="2" destOrd="0" parTransId="{A29AA3D7-BF39-47F6-96F2-6CB624501F65}" sibTransId="{CE92177E-3739-4643-AA10-82060E13C66A}"/>
    <dgm:cxn modelId="{F11B3F67-33EE-4E82-B1FB-F7830F51C804}" type="presOf" srcId="{1560B6D8-FC40-409D-AE10-B0B4A581CA85}" destId="{E1BFEC93-5BDD-4AEC-BC39-86C7EB309346}" srcOrd="0" destOrd="0" presId="urn:microsoft.com/office/officeart/2005/8/layout/hierarchy3"/>
    <dgm:cxn modelId="{99BB59BC-9349-42E9-9811-28F655EA0DE6}" type="presOf" srcId="{2A4391F5-23D2-4B3E-8A8E-6C2B509ABDE2}" destId="{6BB3A06D-EED7-4DAA-B0CD-6CFCDC936D61}" srcOrd="0" destOrd="0" presId="urn:microsoft.com/office/officeart/2005/8/layout/hierarchy3"/>
    <dgm:cxn modelId="{0808AA51-39BB-43D7-932E-B579839B2CCC}" srcId="{E326975B-5698-4BC0-8B4A-FC9DC3CC4FC2}" destId="{67B0AD35-388B-4E00-9AA2-F3C05C271BA0}" srcOrd="0" destOrd="0" parTransId="{D13ABC7C-FF7D-4213-886A-14505C3CD694}" sibTransId="{39C57D5B-2678-432F-8F3E-38C74F199EB8}"/>
    <dgm:cxn modelId="{2CA0D9A0-4E08-431E-8F96-D1EE9777EDED}" type="presOf" srcId="{E326975B-5698-4BC0-8B4A-FC9DC3CC4FC2}" destId="{5FEFB225-13E0-47F1-8DE4-0EB507A2C915}" srcOrd="0" destOrd="0" presId="urn:microsoft.com/office/officeart/2005/8/layout/hierarchy3"/>
    <dgm:cxn modelId="{EBEF4F6D-C01F-4A81-8DDB-34CE734F1E58}" type="presOf" srcId="{436B00A5-F71F-4C70-AC07-C10C594D00EC}" destId="{1DE62F57-6076-4271-9877-E7FBB44BC966}" srcOrd="0" destOrd="0" presId="urn:microsoft.com/office/officeart/2005/8/layout/hierarchy3"/>
    <dgm:cxn modelId="{E66A22A7-3C3B-46B9-BCE5-BAFEF1DC724D}" srcId="{1560B6D8-FC40-409D-AE10-B0B4A581CA85}" destId="{D44446EA-F343-4EA2-BD49-7A0A4B658740}" srcOrd="0" destOrd="0" parTransId="{EF607102-ED01-4CC1-9D51-9755617671E9}" sibTransId="{F015E67D-A840-40FB-A41B-412DF7B500EF}"/>
    <dgm:cxn modelId="{34AF2139-9D8C-433A-B9CB-2044C4CBC22C}" type="presOf" srcId="{EF607102-ED01-4CC1-9D51-9755617671E9}" destId="{7E96A36F-D51A-45A3-8D18-D62671708C49}" srcOrd="0" destOrd="0" presId="urn:microsoft.com/office/officeart/2005/8/layout/hierarchy3"/>
    <dgm:cxn modelId="{596600EB-391F-4998-929E-219DD5EC35D0}" type="presOf" srcId="{63C701E9-52D4-4AC1-ABE7-5B4EA1BEB843}" destId="{BFCFBE80-5F40-4EE4-8063-602EFB00D604}" srcOrd="0" destOrd="0" presId="urn:microsoft.com/office/officeart/2005/8/layout/hierarchy3"/>
    <dgm:cxn modelId="{CDBAA95B-AAEE-440A-959B-AB9F66A182A2}" type="presOf" srcId="{E326975B-5698-4BC0-8B4A-FC9DC3CC4FC2}" destId="{2C804DA9-FEC4-4A46-816D-4BA3FBEFF492}" srcOrd="1" destOrd="0" presId="urn:microsoft.com/office/officeart/2005/8/layout/hierarchy3"/>
    <dgm:cxn modelId="{06D5783A-9415-4DCB-A898-F0F7D86621A2}" srcId="{74C054AB-D108-4875-818F-D3E6CA0F201D}" destId="{2A4391F5-23D2-4B3E-8A8E-6C2B509ABDE2}" srcOrd="1" destOrd="0" parTransId="{F0B4FBF4-5E0B-4FC1-BC4F-A4FAAE2F69A3}" sibTransId="{350C5622-747F-4E7A-8AB6-E4577517CFB0}"/>
    <dgm:cxn modelId="{F7307034-2AA1-44C4-847B-AF410704AA47}" srcId="{2A4391F5-23D2-4B3E-8A8E-6C2B509ABDE2}" destId="{63C701E9-52D4-4AC1-ABE7-5B4EA1BEB843}" srcOrd="0" destOrd="0" parTransId="{1E99FE92-8CAE-43DF-8713-921B6BCBF5E7}" sibTransId="{B3B3E3FB-DCDC-49DA-9A93-95E16C7F49DD}"/>
    <dgm:cxn modelId="{E083D7AF-3C4A-4522-9F23-1F63B838B79E}" type="presOf" srcId="{1E99FE92-8CAE-43DF-8713-921B6BCBF5E7}" destId="{3C8318EF-DB9E-410C-B90C-EC086BDD1A6F}" srcOrd="0" destOrd="0" presId="urn:microsoft.com/office/officeart/2005/8/layout/hierarchy3"/>
    <dgm:cxn modelId="{F0E9EB98-5CD5-42BD-BF00-0A3E27C8AC42}" type="presOf" srcId="{1560B6D8-FC40-409D-AE10-B0B4A581CA85}" destId="{732A468F-070F-4BAF-AC41-91EC84FE08EB}" srcOrd="1" destOrd="0" presId="urn:microsoft.com/office/officeart/2005/8/layout/hierarchy3"/>
    <dgm:cxn modelId="{55E85477-CA8B-4528-AA11-025940E8DD37}" srcId="{74C054AB-D108-4875-818F-D3E6CA0F201D}" destId="{E326975B-5698-4BC0-8B4A-FC9DC3CC4FC2}" srcOrd="0" destOrd="0" parTransId="{AB4F81CA-2715-443B-8538-DB003C3263CF}" sibTransId="{6B66F617-C5F8-41A3-A812-74F06BE08A49}"/>
    <dgm:cxn modelId="{B9958411-8920-44EF-91E9-7B8E0E600F08}" type="presOf" srcId="{67B0AD35-388B-4E00-9AA2-F3C05C271BA0}" destId="{8EC7897F-A937-43ED-8CDE-7694988B1E82}" srcOrd="0" destOrd="0" presId="urn:microsoft.com/office/officeart/2005/8/layout/hierarchy3"/>
    <dgm:cxn modelId="{E638E6DC-B55B-4B28-B48C-CC3B5D96BDE0}" type="presOf" srcId="{74C054AB-D108-4875-818F-D3E6CA0F201D}" destId="{D6FD388A-C18D-49FE-B042-68EC2B56FD2F}" srcOrd="0" destOrd="0" presId="urn:microsoft.com/office/officeart/2005/8/layout/hierarchy3"/>
    <dgm:cxn modelId="{200202F5-90D5-48A1-AB94-62C0D1298AAA}" type="presOf" srcId="{356556A9-4E93-437D-A8D5-120D1D109A16}" destId="{0DD5BAFF-9131-4D96-8B4F-154C51198254}" srcOrd="0" destOrd="0" presId="urn:microsoft.com/office/officeart/2005/8/layout/hierarchy3"/>
    <dgm:cxn modelId="{ED7D0340-0B0B-4C42-88CA-F7F618A43CD5}" srcId="{E326975B-5698-4BC0-8B4A-FC9DC3CC4FC2}" destId="{356556A9-4E93-437D-A8D5-120D1D109A16}" srcOrd="1" destOrd="0" parTransId="{436B00A5-F71F-4C70-AC07-C10C594D00EC}" sibTransId="{6556E67F-0341-455F-AAC3-E7BA50D71BDA}"/>
    <dgm:cxn modelId="{0566B6FB-E732-45C6-9FB8-1D17C5BEB7B2}" type="presOf" srcId="{D44446EA-F343-4EA2-BD49-7A0A4B658740}" destId="{724BEE6C-7546-47EB-9C71-F8536820CD76}" srcOrd="0" destOrd="0" presId="urn:microsoft.com/office/officeart/2005/8/layout/hierarchy3"/>
    <dgm:cxn modelId="{3BFD9EDA-B4B1-486C-8A59-773FF469C1BC}" type="presParOf" srcId="{D6FD388A-C18D-49FE-B042-68EC2B56FD2F}" destId="{749E8DC6-ED86-45F4-A936-F936634840D7}" srcOrd="0" destOrd="0" presId="urn:microsoft.com/office/officeart/2005/8/layout/hierarchy3"/>
    <dgm:cxn modelId="{0A2F7A6A-9A07-4C61-8607-C1EF3B62A0FD}" type="presParOf" srcId="{749E8DC6-ED86-45F4-A936-F936634840D7}" destId="{8E6C4FC8-204F-4D8A-9687-2842AEB2BA47}" srcOrd="0" destOrd="0" presId="urn:microsoft.com/office/officeart/2005/8/layout/hierarchy3"/>
    <dgm:cxn modelId="{CA0FFCF8-EAF5-4AE3-B0A0-8AC8B0FCE940}" type="presParOf" srcId="{8E6C4FC8-204F-4D8A-9687-2842AEB2BA47}" destId="{5FEFB225-13E0-47F1-8DE4-0EB507A2C915}" srcOrd="0" destOrd="0" presId="urn:microsoft.com/office/officeart/2005/8/layout/hierarchy3"/>
    <dgm:cxn modelId="{484B0EBE-9934-4F70-9CE3-19DFEC3F8C3D}" type="presParOf" srcId="{8E6C4FC8-204F-4D8A-9687-2842AEB2BA47}" destId="{2C804DA9-FEC4-4A46-816D-4BA3FBEFF492}" srcOrd="1" destOrd="0" presId="urn:microsoft.com/office/officeart/2005/8/layout/hierarchy3"/>
    <dgm:cxn modelId="{BFF5591D-99CD-4154-A35B-83C4B50C5771}" type="presParOf" srcId="{749E8DC6-ED86-45F4-A936-F936634840D7}" destId="{2896682F-113C-46A0-98F4-D060A76EB1B1}" srcOrd="1" destOrd="0" presId="urn:microsoft.com/office/officeart/2005/8/layout/hierarchy3"/>
    <dgm:cxn modelId="{88A8366B-4033-42A9-811F-7F808FEA5542}" type="presParOf" srcId="{2896682F-113C-46A0-98F4-D060A76EB1B1}" destId="{3A127A10-5449-458F-9BE7-9BFDCE388B26}" srcOrd="0" destOrd="0" presId="urn:microsoft.com/office/officeart/2005/8/layout/hierarchy3"/>
    <dgm:cxn modelId="{1D435F87-3225-4657-9840-76E8782A9595}" type="presParOf" srcId="{2896682F-113C-46A0-98F4-D060A76EB1B1}" destId="{8EC7897F-A937-43ED-8CDE-7694988B1E82}" srcOrd="1" destOrd="0" presId="urn:microsoft.com/office/officeart/2005/8/layout/hierarchy3"/>
    <dgm:cxn modelId="{6F5913C3-6158-4154-99FD-DA32686C33DB}" type="presParOf" srcId="{2896682F-113C-46A0-98F4-D060A76EB1B1}" destId="{1DE62F57-6076-4271-9877-E7FBB44BC966}" srcOrd="2" destOrd="0" presId="urn:microsoft.com/office/officeart/2005/8/layout/hierarchy3"/>
    <dgm:cxn modelId="{321D6437-783D-49D8-BC06-B25084252E37}" type="presParOf" srcId="{2896682F-113C-46A0-98F4-D060A76EB1B1}" destId="{0DD5BAFF-9131-4D96-8B4F-154C51198254}" srcOrd="3" destOrd="0" presId="urn:microsoft.com/office/officeart/2005/8/layout/hierarchy3"/>
    <dgm:cxn modelId="{22493AB9-6D5F-4B08-BA61-34622220FDDA}" type="presParOf" srcId="{D6FD388A-C18D-49FE-B042-68EC2B56FD2F}" destId="{80F03BC4-0F11-4E51-BEF8-24B0C2000189}" srcOrd="1" destOrd="0" presId="urn:microsoft.com/office/officeart/2005/8/layout/hierarchy3"/>
    <dgm:cxn modelId="{7B378CF7-F0FB-4D41-B92C-92149E1A751B}" type="presParOf" srcId="{80F03BC4-0F11-4E51-BEF8-24B0C2000189}" destId="{220631ED-12A4-4834-836B-6F0782371784}" srcOrd="0" destOrd="0" presId="urn:microsoft.com/office/officeart/2005/8/layout/hierarchy3"/>
    <dgm:cxn modelId="{4090E958-6FA6-4399-B8C8-D15AA20C1BDE}" type="presParOf" srcId="{220631ED-12A4-4834-836B-6F0782371784}" destId="{6BB3A06D-EED7-4DAA-B0CD-6CFCDC936D61}" srcOrd="0" destOrd="0" presId="urn:microsoft.com/office/officeart/2005/8/layout/hierarchy3"/>
    <dgm:cxn modelId="{DE0F347B-7808-474C-9BE3-71886A60AEE6}" type="presParOf" srcId="{220631ED-12A4-4834-836B-6F0782371784}" destId="{F5596D45-B270-4525-BBD9-16D312A2C3A4}" srcOrd="1" destOrd="0" presId="urn:microsoft.com/office/officeart/2005/8/layout/hierarchy3"/>
    <dgm:cxn modelId="{802C6410-9FA1-4FA4-8472-4FE6E67B1DFC}" type="presParOf" srcId="{80F03BC4-0F11-4E51-BEF8-24B0C2000189}" destId="{008A82EF-DABF-4CFA-A1DA-534CF8CAF716}" srcOrd="1" destOrd="0" presId="urn:microsoft.com/office/officeart/2005/8/layout/hierarchy3"/>
    <dgm:cxn modelId="{1DB8070C-B040-4B87-BA6B-3924AE60DEC5}" type="presParOf" srcId="{008A82EF-DABF-4CFA-A1DA-534CF8CAF716}" destId="{3C8318EF-DB9E-410C-B90C-EC086BDD1A6F}" srcOrd="0" destOrd="0" presId="urn:microsoft.com/office/officeart/2005/8/layout/hierarchy3"/>
    <dgm:cxn modelId="{2E8F24CF-4C34-49C5-9B05-599CCDB1D809}" type="presParOf" srcId="{008A82EF-DABF-4CFA-A1DA-534CF8CAF716}" destId="{BFCFBE80-5F40-4EE4-8063-602EFB00D604}" srcOrd="1" destOrd="0" presId="urn:microsoft.com/office/officeart/2005/8/layout/hierarchy3"/>
    <dgm:cxn modelId="{95350B7C-7E6B-4C08-98E5-48322857BC12}" type="presParOf" srcId="{D6FD388A-C18D-49FE-B042-68EC2B56FD2F}" destId="{358E880B-D0D1-459E-8C63-8D7E190EB36C}" srcOrd="2" destOrd="0" presId="urn:microsoft.com/office/officeart/2005/8/layout/hierarchy3"/>
    <dgm:cxn modelId="{91C86B75-4CE3-4B38-A10D-58CB4E553C5E}" type="presParOf" srcId="{358E880B-D0D1-459E-8C63-8D7E190EB36C}" destId="{1651D917-14EA-4013-AB1E-7848BCEE8EFA}" srcOrd="0" destOrd="0" presId="urn:microsoft.com/office/officeart/2005/8/layout/hierarchy3"/>
    <dgm:cxn modelId="{27ACC62C-701C-4CD7-803D-1460CCE32173}" type="presParOf" srcId="{1651D917-14EA-4013-AB1E-7848BCEE8EFA}" destId="{E1BFEC93-5BDD-4AEC-BC39-86C7EB309346}" srcOrd="0" destOrd="0" presId="urn:microsoft.com/office/officeart/2005/8/layout/hierarchy3"/>
    <dgm:cxn modelId="{6E7835C9-D10E-47E6-9694-3DC859250AFA}" type="presParOf" srcId="{1651D917-14EA-4013-AB1E-7848BCEE8EFA}" destId="{732A468F-070F-4BAF-AC41-91EC84FE08EB}" srcOrd="1" destOrd="0" presId="urn:microsoft.com/office/officeart/2005/8/layout/hierarchy3"/>
    <dgm:cxn modelId="{B9C7CAD5-3B3F-4B86-A4AE-B24B4CAAFE77}" type="presParOf" srcId="{358E880B-D0D1-459E-8C63-8D7E190EB36C}" destId="{01B7B83C-91F5-498B-BAA0-7B0FA26C1BE6}" srcOrd="1" destOrd="0" presId="urn:microsoft.com/office/officeart/2005/8/layout/hierarchy3"/>
    <dgm:cxn modelId="{65709703-4B2A-439B-835C-F6B6F666123B}" type="presParOf" srcId="{01B7B83C-91F5-498B-BAA0-7B0FA26C1BE6}" destId="{7E96A36F-D51A-45A3-8D18-D62671708C49}" srcOrd="0" destOrd="0" presId="urn:microsoft.com/office/officeart/2005/8/layout/hierarchy3"/>
    <dgm:cxn modelId="{283E2675-ABE2-4C97-850B-DEC9ED843692}" type="presParOf" srcId="{01B7B83C-91F5-498B-BAA0-7B0FA26C1BE6}" destId="{724BEE6C-7546-47EB-9C71-F8536820CD7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8DA4F8-BCB5-4D90-96A6-D859DE8C30E3}" type="doc">
      <dgm:prSet loTypeId="urn:microsoft.com/office/officeart/2005/8/layout/hierarchy3" loCatId="hierarchy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es-ES"/>
        </a:p>
      </dgm:t>
    </dgm:pt>
    <dgm:pt modelId="{6778C1F1-4652-4890-B8B7-6C6257F27CFF}">
      <dgm:prSet custT="1"/>
      <dgm:spPr/>
      <dgm:t>
        <a:bodyPr/>
        <a:lstStyle/>
        <a:p>
          <a:pPr rtl="0"/>
          <a:r>
            <a:rPr lang="es-MX" sz="1800" dirty="0" smtClean="0"/>
            <a:t>4. Sistema educativo</a:t>
          </a:r>
          <a:endParaRPr lang="es-CO" sz="1800" dirty="0"/>
        </a:p>
      </dgm:t>
    </dgm:pt>
    <dgm:pt modelId="{E435E54B-EC03-47BD-877F-FDD510600C5A}" type="parTrans" cxnId="{314D8467-3D92-4117-8679-2D8DBF02DF03}">
      <dgm:prSet/>
      <dgm:spPr/>
      <dgm:t>
        <a:bodyPr/>
        <a:lstStyle/>
        <a:p>
          <a:endParaRPr lang="es-ES" sz="1400"/>
        </a:p>
      </dgm:t>
    </dgm:pt>
    <dgm:pt modelId="{3C61D020-0E49-4551-8F14-978048F41254}" type="sibTrans" cxnId="{314D8467-3D92-4117-8679-2D8DBF02DF03}">
      <dgm:prSet/>
      <dgm:spPr/>
      <dgm:t>
        <a:bodyPr/>
        <a:lstStyle/>
        <a:p>
          <a:endParaRPr lang="es-ES" sz="1400"/>
        </a:p>
      </dgm:t>
    </dgm:pt>
    <dgm:pt modelId="{AEC15D26-3A20-49F5-B7B0-820723270B38}">
      <dgm:prSet custT="1"/>
      <dgm:spPr/>
      <dgm:t>
        <a:bodyPr/>
        <a:lstStyle/>
        <a:p>
          <a:pPr rtl="0"/>
          <a:r>
            <a:rPr lang="es-MX" sz="1800" dirty="0" smtClean="0"/>
            <a:t>5. Transdisciplinarios</a:t>
          </a:r>
          <a:endParaRPr lang="es-ES" sz="1800" dirty="0"/>
        </a:p>
      </dgm:t>
    </dgm:pt>
    <dgm:pt modelId="{E68713CE-A8EC-40DD-B868-B4B8301F8F55}" type="parTrans" cxnId="{F886C653-00A5-4CF7-AD7C-5260B18F7157}">
      <dgm:prSet/>
      <dgm:spPr/>
      <dgm:t>
        <a:bodyPr/>
        <a:lstStyle/>
        <a:p>
          <a:endParaRPr lang="es-ES" sz="1400"/>
        </a:p>
      </dgm:t>
    </dgm:pt>
    <dgm:pt modelId="{33191849-B01C-4D4F-82D7-9E7B2C8BA2EB}" type="sibTrans" cxnId="{F886C653-00A5-4CF7-AD7C-5260B18F7157}">
      <dgm:prSet/>
      <dgm:spPr/>
      <dgm:t>
        <a:bodyPr/>
        <a:lstStyle/>
        <a:p>
          <a:endParaRPr lang="es-ES" sz="1400"/>
        </a:p>
      </dgm:t>
    </dgm:pt>
    <dgm:pt modelId="{4B239196-10E9-4D94-8369-01026D052EFB}">
      <dgm:prSet custT="1"/>
      <dgm:spPr>
        <a:ln>
          <a:solidFill>
            <a:srgbClr val="92D050"/>
          </a:solidFill>
        </a:ln>
      </dgm:spPr>
      <dgm:t>
        <a:bodyPr/>
        <a:lstStyle/>
        <a:p>
          <a:pPr rtl="0"/>
          <a:r>
            <a:rPr lang="es-MX" sz="1800" i="1" dirty="0" smtClean="0"/>
            <a:t>Educación y formación para el trabajo y vida productiva</a:t>
          </a:r>
          <a:endParaRPr lang="es-ES" sz="1800" dirty="0"/>
        </a:p>
      </dgm:t>
    </dgm:pt>
    <dgm:pt modelId="{97006F5E-68C9-48F2-B20A-D20AAB8620C3}" type="parTrans" cxnId="{41AF257A-CCE4-4BEE-954A-60F801C61398}">
      <dgm:prSet/>
      <dgm:spPr>
        <a:ln>
          <a:solidFill>
            <a:srgbClr val="92D050"/>
          </a:solidFill>
        </a:ln>
      </dgm:spPr>
      <dgm:t>
        <a:bodyPr/>
        <a:lstStyle/>
        <a:p>
          <a:endParaRPr lang="es-ES" sz="1400"/>
        </a:p>
      </dgm:t>
    </dgm:pt>
    <dgm:pt modelId="{EC6B4AE8-C8AA-440B-8E7D-7F0304BFCF96}" type="sibTrans" cxnId="{41AF257A-CCE4-4BEE-954A-60F801C61398}">
      <dgm:prSet/>
      <dgm:spPr/>
      <dgm:t>
        <a:bodyPr/>
        <a:lstStyle/>
        <a:p>
          <a:endParaRPr lang="es-ES" sz="1400"/>
        </a:p>
      </dgm:t>
    </dgm:pt>
    <dgm:pt modelId="{F29A8309-93A3-48A5-AD56-836F11085A99}">
      <dgm:prSet custT="1"/>
      <dgm:spPr/>
      <dgm:t>
        <a:bodyPr/>
        <a:lstStyle/>
        <a:p>
          <a:pPr rtl="0"/>
          <a:r>
            <a:rPr lang="es-MX" sz="1800" i="1" dirty="0" smtClean="0"/>
            <a:t>8. Otros (Definidos por la comunidad científica) </a:t>
          </a:r>
          <a:endParaRPr lang="es-ES" sz="1800" dirty="0"/>
        </a:p>
      </dgm:t>
    </dgm:pt>
    <dgm:pt modelId="{E9901B4B-0716-4F76-BA58-0A2C21ABA370}" type="parTrans" cxnId="{D3147D36-06DC-4EAB-8680-D3E7F3C534AC}">
      <dgm:prSet/>
      <dgm:spPr/>
      <dgm:t>
        <a:bodyPr/>
        <a:lstStyle/>
        <a:p>
          <a:endParaRPr lang="es-ES" sz="1400"/>
        </a:p>
      </dgm:t>
    </dgm:pt>
    <dgm:pt modelId="{55DFC022-C94B-4709-BA42-9C7D1DD7C220}" type="sibTrans" cxnId="{D3147D36-06DC-4EAB-8680-D3E7F3C534AC}">
      <dgm:prSet/>
      <dgm:spPr/>
      <dgm:t>
        <a:bodyPr/>
        <a:lstStyle/>
        <a:p>
          <a:endParaRPr lang="es-ES" sz="1400"/>
        </a:p>
      </dgm:t>
    </dgm:pt>
    <dgm:pt modelId="{8B84DFDC-4106-4009-866A-854067897E61}">
      <dgm:prSet custT="1"/>
      <dgm:spPr>
        <a:ln>
          <a:solidFill>
            <a:srgbClr val="92D050"/>
          </a:solidFill>
        </a:ln>
      </dgm:spPr>
      <dgm:t>
        <a:bodyPr/>
        <a:lstStyle/>
        <a:p>
          <a:pPr rtl="0"/>
          <a:r>
            <a:rPr lang="es-MX" sz="1800" i="1" dirty="0" smtClean="0"/>
            <a:t>Infancia, familia y escuela</a:t>
          </a:r>
          <a:endParaRPr lang="es-ES" sz="1800" dirty="0"/>
        </a:p>
      </dgm:t>
    </dgm:pt>
    <dgm:pt modelId="{0CA3F181-69F8-4A29-BC32-ED2FF8AE3A6F}" type="parTrans" cxnId="{F91BDF3F-E8E6-43F4-8641-36009788926E}">
      <dgm:prSet/>
      <dgm:spPr>
        <a:ln>
          <a:solidFill>
            <a:srgbClr val="92D050"/>
          </a:solidFill>
        </a:ln>
      </dgm:spPr>
      <dgm:t>
        <a:bodyPr/>
        <a:lstStyle/>
        <a:p>
          <a:endParaRPr lang="es-ES" sz="1800"/>
        </a:p>
      </dgm:t>
    </dgm:pt>
    <dgm:pt modelId="{8F62D9C6-70A7-433D-BA06-763C7E5A48F0}" type="sibTrans" cxnId="{F91BDF3F-E8E6-43F4-8641-36009788926E}">
      <dgm:prSet/>
      <dgm:spPr/>
      <dgm:t>
        <a:bodyPr/>
        <a:lstStyle/>
        <a:p>
          <a:endParaRPr lang="es-ES" sz="1400"/>
        </a:p>
      </dgm:t>
    </dgm:pt>
    <dgm:pt modelId="{5D30B6D8-4C0B-40CB-961F-B7DBE3667D1A}">
      <dgm:prSet custT="1"/>
      <dgm:spPr/>
      <dgm:t>
        <a:bodyPr/>
        <a:lstStyle/>
        <a:p>
          <a:pPr rtl="0"/>
          <a:r>
            <a:rPr lang="es-ES_tradnl" sz="1800" dirty="0" smtClean="0"/>
            <a:t>6. Innovación</a:t>
          </a:r>
          <a:endParaRPr lang="es-ES" sz="1800" dirty="0"/>
        </a:p>
      </dgm:t>
    </dgm:pt>
    <dgm:pt modelId="{50D84DDD-DD38-4A2D-934F-A85A40769357}" type="parTrans" cxnId="{0DA2A587-EF43-45D7-B571-79889791778C}">
      <dgm:prSet/>
      <dgm:spPr/>
      <dgm:t>
        <a:bodyPr/>
        <a:lstStyle/>
        <a:p>
          <a:endParaRPr lang="es-ES"/>
        </a:p>
      </dgm:t>
    </dgm:pt>
    <dgm:pt modelId="{8C8DF70E-A45F-4889-B2BA-21C81407E5B2}" type="sibTrans" cxnId="{0DA2A587-EF43-45D7-B571-79889791778C}">
      <dgm:prSet/>
      <dgm:spPr/>
      <dgm:t>
        <a:bodyPr/>
        <a:lstStyle/>
        <a:p>
          <a:endParaRPr lang="es-ES"/>
        </a:p>
      </dgm:t>
    </dgm:pt>
    <dgm:pt modelId="{FDA1B50A-9CD7-414D-9E41-7E5B6683E00F}">
      <dgm:prSet custT="1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pPr rtl="0"/>
          <a:r>
            <a:rPr lang="es-ES_tradnl" sz="1800" dirty="0" smtClean="0"/>
            <a:t>TIC y redes</a:t>
          </a:r>
          <a:endParaRPr lang="es-ES" sz="1800" dirty="0"/>
        </a:p>
      </dgm:t>
    </dgm:pt>
    <dgm:pt modelId="{1688D1E0-F1A4-438D-A827-D91048C254CB}" type="parTrans" cxnId="{0348E8E3-3E5C-489A-A2CD-7F1CBCCA5D6D}">
      <dgm:prSet/>
      <dgm:spPr>
        <a:ln>
          <a:solidFill>
            <a:srgbClr val="7030A0"/>
          </a:solidFill>
        </a:ln>
      </dgm:spPr>
      <dgm:t>
        <a:bodyPr/>
        <a:lstStyle/>
        <a:p>
          <a:endParaRPr lang="es-ES" sz="1800"/>
        </a:p>
      </dgm:t>
    </dgm:pt>
    <dgm:pt modelId="{EB33AFAC-F66E-4371-A66F-9695E34B80E3}" type="sibTrans" cxnId="{0348E8E3-3E5C-489A-A2CD-7F1CBCCA5D6D}">
      <dgm:prSet/>
      <dgm:spPr/>
      <dgm:t>
        <a:bodyPr/>
        <a:lstStyle/>
        <a:p>
          <a:endParaRPr lang="es-ES"/>
        </a:p>
      </dgm:t>
    </dgm:pt>
    <dgm:pt modelId="{DA4F07A6-9F97-4208-83FB-2B75795967F6}">
      <dgm:prSet custT="1"/>
      <dgm:spPr>
        <a:ln>
          <a:solidFill>
            <a:srgbClr val="FF0000"/>
          </a:solidFill>
        </a:ln>
      </dgm:spPr>
      <dgm:t>
        <a:bodyPr/>
        <a:lstStyle/>
        <a:p>
          <a:pPr rtl="0"/>
          <a:r>
            <a:rPr lang="es-CO" sz="1800" dirty="0" smtClean="0"/>
            <a:t>Articulación</a:t>
          </a:r>
          <a:endParaRPr lang="es-CO" sz="1800" dirty="0"/>
        </a:p>
      </dgm:t>
    </dgm:pt>
    <dgm:pt modelId="{7067C390-D869-4AEC-9E45-C0E85CB1179A}" type="parTrans" cxnId="{7C15829B-C109-475F-B06B-BE687D7A21F1}">
      <dgm:prSet/>
      <dgm:spPr/>
      <dgm:t>
        <a:bodyPr/>
        <a:lstStyle/>
        <a:p>
          <a:endParaRPr lang="es-ES" sz="1400"/>
        </a:p>
      </dgm:t>
    </dgm:pt>
    <dgm:pt modelId="{464F08D3-4E29-451A-B43F-F3B90CD75E83}" type="sibTrans" cxnId="{7C15829B-C109-475F-B06B-BE687D7A21F1}">
      <dgm:prSet/>
      <dgm:spPr/>
      <dgm:t>
        <a:bodyPr/>
        <a:lstStyle/>
        <a:p>
          <a:endParaRPr lang="es-ES"/>
        </a:p>
      </dgm:t>
    </dgm:pt>
    <dgm:pt modelId="{3AF954C2-ED34-4A85-9561-B0DAF476AF92}">
      <dgm:prSet custT="1"/>
      <dgm:spPr>
        <a:ln>
          <a:solidFill>
            <a:srgbClr val="FF0000"/>
          </a:solidFill>
        </a:ln>
      </dgm:spPr>
      <dgm:t>
        <a:bodyPr/>
        <a:lstStyle/>
        <a:p>
          <a:pPr rtl="0"/>
          <a:r>
            <a:rPr lang="es-CO" sz="1800" dirty="0" smtClean="0"/>
            <a:t>Gestión</a:t>
          </a:r>
          <a:endParaRPr lang="es-CO" sz="1800" dirty="0"/>
        </a:p>
      </dgm:t>
    </dgm:pt>
    <dgm:pt modelId="{49BB420C-57AA-4E86-BB09-BDEFFBE0303A}" type="parTrans" cxnId="{78EA14DE-D5E5-4AAB-B453-1422423846BD}">
      <dgm:prSet/>
      <dgm:spPr/>
      <dgm:t>
        <a:bodyPr/>
        <a:lstStyle/>
        <a:p>
          <a:endParaRPr lang="es-ES" sz="1400"/>
        </a:p>
      </dgm:t>
    </dgm:pt>
    <dgm:pt modelId="{B8FD75AF-97D6-4793-A810-ED1B8FD1F1DA}" type="sibTrans" cxnId="{78EA14DE-D5E5-4AAB-B453-1422423846BD}">
      <dgm:prSet/>
      <dgm:spPr/>
      <dgm:t>
        <a:bodyPr/>
        <a:lstStyle/>
        <a:p>
          <a:endParaRPr lang="es-ES"/>
        </a:p>
      </dgm:t>
    </dgm:pt>
    <dgm:pt modelId="{DED90B45-52E9-483D-BE09-186D724EF049}">
      <dgm:prSet custT="1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pPr rtl="0"/>
          <a:r>
            <a:rPr lang="es-ES_tradnl" sz="1800" dirty="0" smtClean="0"/>
            <a:t>Estrategias y ambientes de aprendizajes</a:t>
          </a:r>
          <a:endParaRPr lang="es-ES" sz="1800" dirty="0"/>
        </a:p>
      </dgm:t>
    </dgm:pt>
    <dgm:pt modelId="{FF20D3EC-79DF-496C-B281-F5813B38BB20}" type="parTrans" cxnId="{FF1161C0-A3BF-4CF0-AB27-10CD90C38A50}">
      <dgm:prSet/>
      <dgm:spPr>
        <a:ln>
          <a:solidFill>
            <a:srgbClr val="7030A0"/>
          </a:solidFill>
        </a:ln>
      </dgm:spPr>
      <dgm:t>
        <a:bodyPr/>
        <a:lstStyle/>
        <a:p>
          <a:endParaRPr lang="es-ES" sz="1400"/>
        </a:p>
      </dgm:t>
    </dgm:pt>
    <dgm:pt modelId="{18DF9D10-002C-4EEE-B0B4-9F9A1125A1AC}" type="sibTrans" cxnId="{FF1161C0-A3BF-4CF0-AB27-10CD90C38A50}">
      <dgm:prSet/>
      <dgm:spPr/>
      <dgm:t>
        <a:bodyPr/>
        <a:lstStyle/>
        <a:p>
          <a:endParaRPr lang="es-ES"/>
        </a:p>
      </dgm:t>
    </dgm:pt>
    <dgm:pt modelId="{91FCD5A2-7C01-499B-AA1C-64DEB29623C4}">
      <dgm:prSet custT="1"/>
      <dgm:spPr/>
      <dgm:t>
        <a:bodyPr/>
        <a:lstStyle/>
        <a:p>
          <a:pPr rtl="0"/>
          <a:r>
            <a:rPr lang="es-MX" sz="1800" dirty="0" smtClean="0"/>
            <a:t>7. La cuestión  docente  y la formación para la CTI</a:t>
          </a:r>
          <a:endParaRPr lang="es-ES" sz="1800" dirty="0"/>
        </a:p>
      </dgm:t>
    </dgm:pt>
    <dgm:pt modelId="{F7F7E6F3-F663-47F7-9FA9-F5C11ABEB2D9}" type="parTrans" cxnId="{3A2A625C-C3B1-44A3-A1F1-651A8AE48F75}">
      <dgm:prSet/>
      <dgm:spPr/>
      <dgm:t>
        <a:bodyPr/>
        <a:lstStyle/>
        <a:p>
          <a:endParaRPr lang="es-ES"/>
        </a:p>
      </dgm:t>
    </dgm:pt>
    <dgm:pt modelId="{24B24BF4-ACB8-4DF3-8EC3-F88A720BB785}" type="sibTrans" cxnId="{3A2A625C-C3B1-44A3-A1F1-651A8AE48F75}">
      <dgm:prSet/>
      <dgm:spPr/>
      <dgm:t>
        <a:bodyPr/>
        <a:lstStyle/>
        <a:p>
          <a:endParaRPr lang="es-ES"/>
        </a:p>
      </dgm:t>
    </dgm:pt>
    <dgm:pt modelId="{40B9D4A0-CE23-47F5-B58A-D58062D6BE28}">
      <dgm:prSet custT="1"/>
      <dgm:spPr/>
      <dgm:t>
        <a:bodyPr/>
        <a:lstStyle/>
        <a:p>
          <a:pPr rtl="0"/>
          <a:r>
            <a:rPr lang="es-ES_tradnl" sz="1800" dirty="0" smtClean="0"/>
            <a:t>Formación docente</a:t>
          </a:r>
          <a:endParaRPr lang="es-ES" sz="1800" dirty="0"/>
        </a:p>
      </dgm:t>
    </dgm:pt>
    <dgm:pt modelId="{0DD7FE8B-3B83-4B90-B4BB-99B8048A8AC4}" type="parTrans" cxnId="{AE76D758-F5D8-4C3B-9636-6D61862D0AE3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ES" sz="1400"/>
        </a:p>
      </dgm:t>
    </dgm:pt>
    <dgm:pt modelId="{186A99F8-F5FB-422F-8303-82786647791E}" type="sibTrans" cxnId="{AE76D758-F5D8-4C3B-9636-6D61862D0AE3}">
      <dgm:prSet/>
      <dgm:spPr/>
      <dgm:t>
        <a:bodyPr/>
        <a:lstStyle/>
        <a:p>
          <a:endParaRPr lang="es-ES"/>
        </a:p>
      </dgm:t>
    </dgm:pt>
    <dgm:pt modelId="{4596CC9F-3052-44E0-A770-0AB1FB12AE1B}">
      <dgm:prSet custT="1"/>
      <dgm:spPr/>
      <dgm:t>
        <a:bodyPr/>
        <a:lstStyle/>
        <a:p>
          <a:pPr rtl="0"/>
          <a:r>
            <a:rPr lang="es-ES_tradnl" sz="1800" dirty="0" smtClean="0"/>
            <a:t>Evaluación, estímulos y selección</a:t>
          </a:r>
          <a:endParaRPr lang="es-ES" sz="1800" dirty="0"/>
        </a:p>
      </dgm:t>
    </dgm:pt>
    <dgm:pt modelId="{8E44BEAE-5FB6-4887-8069-334C51BA5A93}" type="parTrans" cxnId="{CAF68BEE-5254-407D-95EA-7F510B895165}">
      <dgm:prSet/>
      <dgm:spPr/>
      <dgm:t>
        <a:bodyPr/>
        <a:lstStyle/>
        <a:p>
          <a:endParaRPr lang="es-ES" sz="1400"/>
        </a:p>
      </dgm:t>
    </dgm:pt>
    <dgm:pt modelId="{2645FD51-DE27-495B-BADF-F419AA79B971}" type="sibTrans" cxnId="{CAF68BEE-5254-407D-95EA-7F510B895165}">
      <dgm:prSet/>
      <dgm:spPr/>
      <dgm:t>
        <a:bodyPr/>
        <a:lstStyle/>
        <a:p>
          <a:endParaRPr lang="es-ES"/>
        </a:p>
      </dgm:t>
    </dgm:pt>
    <dgm:pt modelId="{857AE400-EF4E-4DE1-913E-111F4C015121}">
      <dgm:prSet custT="1"/>
      <dgm:spPr>
        <a:solidFill>
          <a:schemeClr val="bg1"/>
        </a:solidFill>
        <a:ln>
          <a:solidFill>
            <a:srgbClr val="FF0000"/>
          </a:solidFill>
        </a:ln>
      </dgm:spPr>
      <dgm:t>
        <a:bodyPr/>
        <a:lstStyle/>
        <a:p>
          <a:pPr rtl="0"/>
          <a:r>
            <a:rPr lang="es-CO" sz="1800" dirty="0" smtClean="0"/>
            <a:t>Descentralización</a:t>
          </a:r>
          <a:endParaRPr lang="es-CO" sz="1800" dirty="0"/>
        </a:p>
      </dgm:t>
    </dgm:pt>
    <dgm:pt modelId="{31A79B2F-237D-4B39-93DB-940928C33EFF}" type="parTrans" cxnId="{AA0C4D05-BA0B-4DA8-B566-274553F1B2D8}">
      <dgm:prSet/>
      <dgm:spPr/>
      <dgm:t>
        <a:bodyPr/>
        <a:lstStyle/>
        <a:p>
          <a:endParaRPr lang="es-ES" sz="1400"/>
        </a:p>
      </dgm:t>
    </dgm:pt>
    <dgm:pt modelId="{04A1DA9B-9CEE-4D00-9ED9-7B18CECAE311}" type="sibTrans" cxnId="{AA0C4D05-BA0B-4DA8-B566-274553F1B2D8}">
      <dgm:prSet/>
      <dgm:spPr/>
      <dgm:t>
        <a:bodyPr/>
        <a:lstStyle/>
        <a:p>
          <a:endParaRPr lang="es-ES"/>
        </a:p>
      </dgm:t>
    </dgm:pt>
    <dgm:pt modelId="{59EC6D70-3A6B-42DE-BB76-1D95A345FA4E}">
      <dgm:prSet custT="1"/>
      <dgm:spPr>
        <a:ln>
          <a:solidFill>
            <a:srgbClr val="FF0000"/>
          </a:solidFill>
        </a:ln>
      </dgm:spPr>
      <dgm:t>
        <a:bodyPr/>
        <a:lstStyle/>
        <a:p>
          <a:pPr rtl="0"/>
          <a:r>
            <a:rPr lang="es-CO" sz="1800" dirty="0" smtClean="0"/>
            <a:t>Financiación</a:t>
          </a:r>
          <a:endParaRPr lang="es-CO" sz="1800" dirty="0"/>
        </a:p>
      </dgm:t>
    </dgm:pt>
    <dgm:pt modelId="{85ECE030-CCEA-4090-BFAF-5DB8B19224E6}" type="parTrans" cxnId="{81BCB46A-F18A-4CF7-965B-D11B3BC1C6F9}">
      <dgm:prSet/>
      <dgm:spPr/>
      <dgm:t>
        <a:bodyPr/>
        <a:lstStyle/>
        <a:p>
          <a:endParaRPr lang="es-ES" sz="1400"/>
        </a:p>
      </dgm:t>
    </dgm:pt>
    <dgm:pt modelId="{8AC8B46B-BD38-4971-A677-DA54AD657F09}" type="sibTrans" cxnId="{81BCB46A-F18A-4CF7-965B-D11B3BC1C6F9}">
      <dgm:prSet/>
      <dgm:spPr/>
      <dgm:t>
        <a:bodyPr/>
        <a:lstStyle/>
        <a:p>
          <a:endParaRPr lang="es-ES"/>
        </a:p>
      </dgm:t>
    </dgm:pt>
    <dgm:pt modelId="{3143EBDB-D8EE-4E78-816D-64F761D89188}">
      <dgm:prSet custT="1"/>
      <dgm:spPr>
        <a:ln>
          <a:solidFill>
            <a:srgbClr val="92D050"/>
          </a:solidFill>
        </a:ln>
      </dgm:spPr>
      <dgm:t>
        <a:bodyPr/>
        <a:lstStyle/>
        <a:p>
          <a:pPr rtl="0"/>
          <a:r>
            <a:rPr lang="es-ES_tradnl" sz="1800" dirty="0" smtClean="0"/>
            <a:t>Educación ambiental</a:t>
          </a:r>
          <a:endParaRPr lang="es-ES" sz="1800" dirty="0"/>
        </a:p>
      </dgm:t>
    </dgm:pt>
    <dgm:pt modelId="{98E860D9-F34A-487C-A311-3A217EC4189A}" type="parTrans" cxnId="{8A4F6C24-D38F-4B17-A546-17ACCA1E65FE}">
      <dgm:prSet/>
      <dgm:spPr>
        <a:ln>
          <a:solidFill>
            <a:srgbClr val="92D050"/>
          </a:solidFill>
        </a:ln>
      </dgm:spPr>
      <dgm:t>
        <a:bodyPr/>
        <a:lstStyle/>
        <a:p>
          <a:endParaRPr lang="es-ES" sz="1400"/>
        </a:p>
      </dgm:t>
    </dgm:pt>
    <dgm:pt modelId="{14E15714-FB3F-4587-9E9F-A6239EE41333}" type="sibTrans" cxnId="{8A4F6C24-D38F-4B17-A546-17ACCA1E65FE}">
      <dgm:prSet/>
      <dgm:spPr/>
      <dgm:t>
        <a:bodyPr/>
        <a:lstStyle/>
        <a:p>
          <a:endParaRPr lang="es-ES"/>
        </a:p>
      </dgm:t>
    </dgm:pt>
    <dgm:pt modelId="{F8D075D6-994C-4554-BE3B-09BEE8A937EC}" type="pres">
      <dgm:prSet presAssocID="{558DA4F8-BCB5-4D90-96A6-D859DE8C30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A39B1E06-4A00-4900-B068-79309B9EA457}" type="pres">
      <dgm:prSet presAssocID="{6778C1F1-4652-4890-B8B7-6C6257F27CFF}" presName="root" presStyleCnt="0"/>
      <dgm:spPr/>
    </dgm:pt>
    <dgm:pt modelId="{4907B8F5-5045-49FE-BC46-84E24521FF6F}" type="pres">
      <dgm:prSet presAssocID="{6778C1F1-4652-4890-B8B7-6C6257F27CFF}" presName="rootComposite" presStyleCnt="0"/>
      <dgm:spPr/>
    </dgm:pt>
    <dgm:pt modelId="{9572DC05-2A15-4F2E-ADE8-B989B50CA83D}" type="pres">
      <dgm:prSet presAssocID="{6778C1F1-4652-4890-B8B7-6C6257F27CFF}" presName="rootText" presStyleLbl="node1" presStyleIdx="0" presStyleCnt="5" custScaleX="272347" custScaleY="254938" custLinFactY="-100000" custLinFactNeighborX="15600" custLinFactNeighborY="-153862"/>
      <dgm:spPr/>
      <dgm:t>
        <a:bodyPr/>
        <a:lstStyle/>
        <a:p>
          <a:endParaRPr lang="es-CO"/>
        </a:p>
      </dgm:t>
    </dgm:pt>
    <dgm:pt modelId="{528D58CC-F762-4C75-90E8-9023196E86A4}" type="pres">
      <dgm:prSet presAssocID="{6778C1F1-4652-4890-B8B7-6C6257F27CFF}" presName="rootConnector" presStyleLbl="node1" presStyleIdx="0" presStyleCnt="5"/>
      <dgm:spPr/>
      <dgm:t>
        <a:bodyPr/>
        <a:lstStyle/>
        <a:p>
          <a:endParaRPr lang="es-CO"/>
        </a:p>
      </dgm:t>
    </dgm:pt>
    <dgm:pt modelId="{414A2926-8933-476F-87E2-BBE23BC12A5E}" type="pres">
      <dgm:prSet presAssocID="{6778C1F1-4652-4890-B8B7-6C6257F27CFF}" presName="childShape" presStyleCnt="0"/>
      <dgm:spPr/>
    </dgm:pt>
    <dgm:pt modelId="{6B7056EA-2FFB-4297-B884-70132FD1E9D2}" type="pres">
      <dgm:prSet presAssocID="{7067C390-D869-4AEC-9E45-C0E85CB1179A}" presName="Name13" presStyleLbl="parChTrans1D2" presStyleIdx="0" presStyleCnt="11"/>
      <dgm:spPr/>
      <dgm:t>
        <a:bodyPr/>
        <a:lstStyle/>
        <a:p>
          <a:endParaRPr lang="es-CO"/>
        </a:p>
      </dgm:t>
    </dgm:pt>
    <dgm:pt modelId="{33ECC86A-9D98-4BBD-B4EA-5C439EB29D1D}" type="pres">
      <dgm:prSet presAssocID="{DA4F07A6-9F97-4208-83FB-2B75795967F6}" presName="childText" presStyleLbl="bgAcc1" presStyleIdx="0" presStyleCnt="11" custScaleX="340524" custScaleY="157519" custLinFactNeighborX="25140" custLinFactNeighborY="8004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F488F4A-7094-4D1D-AFFD-E833E1E4EE83}" type="pres">
      <dgm:prSet presAssocID="{49BB420C-57AA-4E86-BB09-BDEFFBE0303A}" presName="Name13" presStyleLbl="parChTrans1D2" presStyleIdx="1" presStyleCnt="11"/>
      <dgm:spPr/>
      <dgm:t>
        <a:bodyPr/>
        <a:lstStyle/>
        <a:p>
          <a:endParaRPr lang="es-CO"/>
        </a:p>
      </dgm:t>
    </dgm:pt>
    <dgm:pt modelId="{342CB4AD-C7B2-4909-8B4C-FBBF369137EE}" type="pres">
      <dgm:prSet presAssocID="{3AF954C2-ED34-4A85-9561-B0DAF476AF92}" presName="childText" presStyleLbl="bgAcc1" presStyleIdx="1" presStyleCnt="11" custScaleX="334727" custScaleY="157519" custLinFactY="11041" custLinFactNeighborX="25140" custLinFactNeighborY="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02F6BCE-0749-4CCB-A715-A2B04378B8B9}" type="pres">
      <dgm:prSet presAssocID="{31A79B2F-237D-4B39-93DB-940928C33EFF}" presName="Name13" presStyleLbl="parChTrans1D2" presStyleIdx="2" presStyleCnt="11"/>
      <dgm:spPr/>
      <dgm:t>
        <a:bodyPr/>
        <a:lstStyle/>
        <a:p>
          <a:endParaRPr lang="es-CO"/>
        </a:p>
      </dgm:t>
    </dgm:pt>
    <dgm:pt modelId="{24274FE6-CC75-46BD-9E1E-A777B9D5EC30}" type="pres">
      <dgm:prSet presAssocID="{857AE400-EF4E-4DE1-913E-111F4C015121}" presName="childText" presStyleLbl="bgAcc1" presStyleIdx="2" presStyleCnt="11" custScaleX="541471" custScaleY="157519" custLinFactY="77546" custLinFactNeighborX="19495" custLinFactNeighborY="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FBD3839-F953-4AF9-8906-E6C35C0A7C82}" type="pres">
      <dgm:prSet presAssocID="{85ECE030-CCEA-4090-BFAF-5DB8B19224E6}" presName="Name13" presStyleLbl="parChTrans1D2" presStyleIdx="3" presStyleCnt="11"/>
      <dgm:spPr/>
      <dgm:t>
        <a:bodyPr/>
        <a:lstStyle/>
        <a:p>
          <a:endParaRPr lang="es-CO"/>
        </a:p>
      </dgm:t>
    </dgm:pt>
    <dgm:pt modelId="{75C6B363-7326-4D61-A48C-55DB0F023598}" type="pres">
      <dgm:prSet presAssocID="{59EC6D70-3A6B-42DE-BB76-1D95A345FA4E}" presName="childText" presStyleLbl="bgAcc1" presStyleIdx="3" presStyleCnt="11" custScaleX="541471" custScaleY="157519" custLinFactY="100000" custLinFactNeighborX="9193" custLinFactNeighborY="13904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76E98D3-0E22-4627-8451-68FF89C18E49}" type="pres">
      <dgm:prSet presAssocID="{AEC15D26-3A20-49F5-B7B0-820723270B38}" presName="root" presStyleCnt="0"/>
      <dgm:spPr/>
    </dgm:pt>
    <dgm:pt modelId="{B50DC83F-89E9-4D0E-A073-D9453D27B717}" type="pres">
      <dgm:prSet presAssocID="{AEC15D26-3A20-49F5-B7B0-820723270B38}" presName="rootComposite" presStyleCnt="0"/>
      <dgm:spPr/>
    </dgm:pt>
    <dgm:pt modelId="{15399D86-4570-49CB-9908-D9F8AB394E77}" type="pres">
      <dgm:prSet presAssocID="{AEC15D26-3A20-49F5-B7B0-820723270B38}" presName="rootText" presStyleLbl="node1" presStyleIdx="1" presStyleCnt="5" custScaleX="541430" custScaleY="215252" custLinFactY="-100000" custLinFactNeighborX="-84128" custLinFactNeighborY="-114536"/>
      <dgm:spPr/>
      <dgm:t>
        <a:bodyPr/>
        <a:lstStyle/>
        <a:p>
          <a:endParaRPr lang="es-ES"/>
        </a:p>
      </dgm:t>
    </dgm:pt>
    <dgm:pt modelId="{AF2301FB-5EE5-4A7D-91D1-052CB6F4B24D}" type="pres">
      <dgm:prSet presAssocID="{AEC15D26-3A20-49F5-B7B0-820723270B38}" presName="rootConnector" presStyleLbl="node1" presStyleIdx="1" presStyleCnt="5"/>
      <dgm:spPr/>
      <dgm:t>
        <a:bodyPr/>
        <a:lstStyle/>
        <a:p>
          <a:endParaRPr lang="es-CO"/>
        </a:p>
      </dgm:t>
    </dgm:pt>
    <dgm:pt modelId="{9F10AEB8-4678-4360-B74E-42BE94683CAD}" type="pres">
      <dgm:prSet presAssocID="{AEC15D26-3A20-49F5-B7B0-820723270B38}" presName="childShape" presStyleCnt="0"/>
      <dgm:spPr/>
    </dgm:pt>
    <dgm:pt modelId="{AC6A77A0-64B6-4126-B89A-42A4D5FC1028}" type="pres">
      <dgm:prSet presAssocID="{0CA3F181-69F8-4A29-BC32-ED2FF8AE3A6F}" presName="Name13" presStyleLbl="parChTrans1D2" presStyleIdx="4" presStyleCnt="11"/>
      <dgm:spPr/>
      <dgm:t>
        <a:bodyPr/>
        <a:lstStyle/>
        <a:p>
          <a:endParaRPr lang="es-CO"/>
        </a:p>
      </dgm:t>
    </dgm:pt>
    <dgm:pt modelId="{C8FF8DD0-A76D-4D99-AB45-872D611A87A4}" type="pres">
      <dgm:prSet presAssocID="{8B84DFDC-4106-4009-866A-854067897E61}" presName="childText" presStyleLbl="bgAcc1" presStyleIdx="4" presStyleCnt="11" custScaleX="358472" custScaleY="329190" custLinFactY="-80273" custLinFactNeighborX="26372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47049D-7C08-4545-ADED-C5AB13C96D11}" type="pres">
      <dgm:prSet presAssocID="{97006F5E-68C9-48F2-B20A-D20AAB8620C3}" presName="Name13" presStyleLbl="parChTrans1D2" presStyleIdx="5" presStyleCnt="11"/>
      <dgm:spPr/>
      <dgm:t>
        <a:bodyPr/>
        <a:lstStyle/>
        <a:p>
          <a:endParaRPr lang="es-CO"/>
        </a:p>
      </dgm:t>
    </dgm:pt>
    <dgm:pt modelId="{ADFAD090-58C6-4BF0-AB04-4DFED508D703}" type="pres">
      <dgm:prSet presAssocID="{4B239196-10E9-4D94-8369-01026D052EFB}" presName="childText" presStyleLbl="bgAcc1" presStyleIdx="5" presStyleCnt="11" custScaleX="526415" custScaleY="382326" custLinFactNeighborX="-50152" custLinFactNeighborY="-9352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C633528-464A-4F29-B5D4-F2782426B7E5}" type="pres">
      <dgm:prSet presAssocID="{98E860D9-F34A-487C-A311-3A217EC4189A}" presName="Name13" presStyleLbl="parChTrans1D2" presStyleIdx="6" presStyleCnt="11"/>
      <dgm:spPr/>
      <dgm:t>
        <a:bodyPr/>
        <a:lstStyle/>
        <a:p>
          <a:endParaRPr lang="es-CO"/>
        </a:p>
      </dgm:t>
    </dgm:pt>
    <dgm:pt modelId="{58992141-1FEB-4466-B8FF-3C2FD6EFAD9B}" type="pres">
      <dgm:prSet presAssocID="{3143EBDB-D8EE-4E78-816D-64F761D89188}" presName="childText" presStyleLbl="bgAcc1" presStyleIdx="6" presStyleCnt="11" custScaleX="328744" custScaleY="338259" custLinFactNeighborX="78630" custLinFactNeighborY="3398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9BCABA2-8DAE-4839-BA53-945F64A36AEB}" type="pres">
      <dgm:prSet presAssocID="{5D30B6D8-4C0B-40CB-961F-B7DBE3667D1A}" presName="root" presStyleCnt="0"/>
      <dgm:spPr/>
    </dgm:pt>
    <dgm:pt modelId="{36D00C72-B37B-4E22-B96C-3C45C06DDBC4}" type="pres">
      <dgm:prSet presAssocID="{5D30B6D8-4C0B-40CB-961F-B7DBE3667D1A}" presName="rootComposite" presStyleCnt="0"/>
      <dgm:spPr/>
    </dgm:pt>
    <dgm:pt modelId="{BC0FB7A2-1F16-439D-AD13-703E0080F226}" type="pres">
      <dgm:prSet presAssocID="{5D30B6D8-4C0B-40CB-961F-B7DBE3667D1A}" presName="rootText" presStyleLbl="node1" presStyleIdx="2" presStyleCnt="5" custScaleX="279862" custScaleY="215252" custLinFactY="-100000" custLinFactNeighborX="-55775" custLinFactNeighborY="-114536"/>
      <dgm:spPr/>
      <dgm:t>
        <a:bodyPr/>
        <a:lstStyle/>
        <a:p>
          <a:endParaRPr lang="es-ES"/>
        </a:p>
      </dgm:t>
    </dgm:pt>
    <dgm:pt modelId="{4CC72CFD-65AC-4D96-8623-5B525004721F}" type="pres">
      <dgm:prSet presAssocID="{5D30B6D8-4C0B-40CB-961F-B7DBE3667D1A}" presName="rootConnector" presStyleLbl="node1" presStyleIdx="2" presStyleCnt="5"/>
      <dgm:spPr/>
      <dgm:t>
        <a:bodyPr/>
        <a:lstStyle/>
        <a:p>
          <a:endParaRPr lang="es-CO"/>
        </a:p>
      </dgm:t>
    </dgm:pt>
    <dgm:pt modelId="{DBC5462F-F678-4415-B8A3-2A53E0978DE2}" type="pres">
      <dgm:prSet presAssocID="{5D30B6D8-4C0B-40CB-961F-B7DBE3667D1A}" presName="childShape" presStyleCnt="0"/>
      <dgm:spPr/>
    </dgm:pt>
    <dgm:pt modelId="{1CD9D916-EAD4-4A61-B95B-04AF3009EB05}" type="pres">
      <dgm:prSet presAssocID="{1688D1E0-F1A4-438D-A827-D91048C254CB}" presName="Name13" presStyleLbl="parChTrans1D2" presStyleIdx="7" presStyleCnt="11"/>
      <dgm:spPr/>
      <dgm:t>
        <a:bodyPr/>
        <a:lstStyle/>
        <a:p>
          <a:endParaRPr lang="es-CO"/>
        </a:p>
      </dgm:t>
    </dgm:pt>
    <dgm:pt modelId="{D651968F-2019-42D2-B5C9-B7F0460F1035}" type="pres">
      <dgm:prSet presAssocID="{FDA1B50A-9CD7-414D-9E41-7E5B6683E00F}" presName="childText" presStyleLbl="bgAcc1" presStyleIdx="7" presStyleCnt="11" custScaleX="266282" custScaleY="322036" custLinFactY="-36288" custLinFactNeighborX="-82494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8C1556-34D7-45CF-94F1-272FB9706025}" type="pres">
      <dgm:prSet presAssocID="{FF20D3EC-79DF-496C-B281-F5813B38BB20}" presName="Name13" presStyleLbl="parChTrans1D2" presStyleIdx="8" presStyleCnt="11"/>
      <dgm:spPr/>
      <dgm:t>
        <a:bodyPr/>
        <a:lstStyle/>
        <a:p>
          <a:endParaRPr lang="es-CO"/>
        </a:p>
      </dgm:t>
    </dgm:pt>
    <dgm:pt modelId="{1FB2A928-CA5A-4654-9DA0-156F079425EF}" type="pres">
      <dgm:prSet presAssocID="{DED90B45-52E9-483D-BE09-186D724EF049}" presName="childText" presStyleLbl="bgAcc1" presStyleIdx="8" presStyleCnt="11" custScaleX="374310" custScaleY="451285" custLinFactX="-1558" custLinFactY="-285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A063A8D-E279-46EB-9AE1-17E5C2F87201}" type="pres">
      <dgm:prSet presAssocID="{F29A8309-93A3-48A5-AD56-836F11085A99}" presName="root" presStyleCnt="0"/>
      <dgm:spPr/>
    </dgm:pt>
    <dgm:pt modelId="{ED7AA40A-5BF1-4A96-A448-4463D6F36035}" type="pres">
      <dgm:prSet presAssocID="{F29A8309-93A3-48A5-AD56-836F11085A99}" presName="rootComposite" presStyleCnt="0"/>
      <dgm:spPr/>
    </dgm:pt>
    <dgm:pt modelId="{FC59F239-1831-47C5-8C7A-D59BDD62BDE5}" type="pres">
      <dgm:prSet presAssocID="{F29A8309-93A3-48A5-AD56-836F11085A99}" presName="rootText" presStyleLbl="node1" presStyleIdx="3" presStyleCnt="5" custScaleX="315863" custScaleY="514819" custLinFactX="100000" custLinFactY="-100000" custLinFactNeighborX="179899" custLinFactNeighborY="-114536"/>
      <dgm:spPr/>
      <dgm:t>
        <a:bodyPr/>
        <a:lstStyle/>
        <a:p>
          <a:endParaRPr lang="es-ES"/>
        </a:p>
      </dgm:t>
    </dgm:pt>
    <dgm:pt modelId="{7C91D06A-F3A3-4778-B310-78EBECB3745A}" type="pres">
      <dgm:prSet presAssocID="{F29A8309-93A3-48A5-AD56-836F11085A99}" presName="rootConnector" presStyleLbl="node1" presStyleIdx="3" presStyleCnt="5"/>
      <dgm:spPr/>
      <dgm:t>
        <a:bodyPr/>
        <a:lstStyle/>
        <a:p>
          <a:endParaRPr lang="es-CO"/>
        </a:p>
      </dgm:t>
    </dgm:pt>
    <dgm:pt modelId="{BFBCAEA0-0AA5-4948-B8ED-55BFD37AB154}" type="pres">
      <dgm:prSet presAssocID="{F29A8309-93A3-48A5-AD56-836F11085A99}" presName="childShape" presStyleCnt="0"/>
      <dgm:spPr/>
    </dgm:pt>
    <dgm:pt modelId="{C02B50BF-E8D7-4415-A93A-6DDD27F044DC}" type="pres">
      <dgm:prSet presAssocID="{91FCD5A2-7C01-499B-AA1C-64DEB29623C4}" presName="root" presStyleCnt="0"/>
      <dgm:spPr/>
    </dgm:pt>
    <dgm:pt modelId="{30572DD6-5A17-4E37-95AD-49ECDE2CB020}" type="pres">
      <dgm:prSet presAssocID="{91FCD5A2-7C01-499B-AA1C-64DEB29623C4}" presName="rootComposite" presStyleCnt="0"/>
      <dgm:spPr/>
    </dgm:pt>
    <dgm:pt modelId="{FF897FE6-9C5B-4EB4-9F87-9FA494B994CF}" type="pres">
      <dgm:prSet presAssocID="{91FCD5A2-7C01-499B-AA1C-64DEB29623C4}" presName="rootText" presStyleLbl="node1" presStyleIdx="4" presStyleCnt="5" custScaleX="256000" custScaleY="617547" custLinFactX="-150731" custLinFactY="-100000" custLinFactNeighborX="-200000" custLinFactNeighborY="-114536"/>
      <dgm:spPr/>
      <dgm:t>
        <a:bodyPr/>
        <a:lstStyle/>
        <a:p>
          <a:endParaRPr lang="es-ES"/>
        </a:p>
      </dgm:t>
    </dgm:pt>
    <dgm:pt modelId="{E071F2BF-CD33-4727-BCB9-81B8CCEFDE41}" type="pres">
      <dgm:prSet presAssocID="{91FCD5A2-7C01-499B-AA1C-64DEB29623C4}" presName="rootConnector" presStyleLbl="node1" presStyleIdx="4" presStyleCnt="5"/>
      <dgm:spPr/>
      <dgm:t>
        <a:bodyPr/>
        <a:lstStyle/>
        <a:p>
          <a:endParaRPr lang="es-CO"/>
        </a:p>
      </dgm:t>
    </dgm:pt>
    <dgm:pt modelId="{BEE81F0C-73A6-4760-9A7D-8D2E3817496E}" type="pres">
      <dgm:prSet presAssocID="{91FCD5A2-7C01-499B-AA1C-64DEB29623C4}" presName="childShape" presStyleCnt="0"/>
      <dgm:spPr/>
    </dgm:pt>
    <dgm:pt modelId="{F21AB8F9-DBA2-49FE-8211-76D25399DD40}" type="pres">
      <dgm:prSet presAssocID="{0DD7FE8B-3B83-4B90-B4BB-99B8048A8AC4}" presName="Name13" presStyleLbl="parChTrans1D2" presStyleIdx="9" presStyleCnt="11"/>
      <dgm:spPr/>
      <dgm:t>
        <a:bodyPr/>
        <a:lstStyle/>
        <a:p>
          <a:endParaRPr lang="es-CO"/>
        </a:p>
      </dgm:t>
    </dgm:pt>
    <dgm:pt modelId="{402B44BF-4BD6-4E05-A745-F9B39D08FBCC}" type="pres">
      <dgm:prSet presAssocID="{40B9D4A0-CE23-47F5-B58A-D58062D6BE28}" presName="childText" presStyleLbl="bgAcc1" presStyleIdx="9" presStyleCnt="11" custScaleX="328798" custScaleY="278086" custLinFactX="-200000" custLinFactY="-27331" custLinFactNeighborX="-226159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5FE5647-990C-4704-8B25-1E210F8E9D64}" type="pres">
      <dgm:prSet presAssocID="{8E44BEAE-5FB6-4887-8069-334C51BA5A93}" presName="Name13" presStyleLbl="parChTrans1D2" presStyleIdx="10" presStyleCnt="11"/>
      <dgm:spPr/>
      <dgm:t>
        <a:bodyPr/>
        <a:lstStyle/>
        <a:p>
          <a:endParaRPr lang="es-CO"/>
        </a:p>
      </dgm:t>
    </dgm:pt>
    <dgm:pt modelId="{C6984B1F-FEBD-4E94-97E6-3287687A76F1}" type="pres">
      <dgm:prSet presAssocID="{4596CC9F-3052-44E0-A770-0AB1FB12AE1B}" presName="childText" presStyleLbl="bgAcc1" presStyleIdx="10" presStyleCnt="11" custScaleX="336069" custScaleY="380957" custLinFactX="-200000" custLinFactNeighborX="-226159" custLinFactNeighborY="-901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087866-6F1A-4376-B07B-3FEB8BDC09EA}" type="presOf" srcId="{97006F5E-68C9-48F2-B20A-D20AAB8620C3}" destId="{A547049D-7C08-4545-ADED-C5AB13C96D11}" srcOrd="0" destOrd="0" presId="urn:microsoft.com/office/officeart/2005/8/layout/hierarchy3"/>
    <dgm:cxn modelId="{B129F173-D69F-4FDD-BE98-5F6D7E0BBEE3}" type="presOf" srcId="{91FCD5A2-7C01-499B-AA1C-64DEB29623C4}" destId="{E071F2BF-CD33-4727-BCB9-81B8CCEFDE41}" srcOrd="1" destOrd="0" presId="urn:microsoft.com/office/officeart/2005/8/layout/hierarchy3"/>
    <dgm:cxn modelId="{1A09F2E5-ED89-464E-A054-C24653EBCEBA}" type="presOf" srcId="{DA4F07A6-9F97-4208-83FB-2B75795967F6}" destId="{33ECC86A-9D98-4BBD-B4EA-5C439EB29D1D}" srcOrd="0" destOrd="0" presId="urn:microsoft.com/office/officeart/2005/8/layout/hierarchy3"/>
    <dgm:cxn modelId="{1C861447-CF9A-40CD-846C-B7CDD096B6B6}" type="presOf" srcId="{3143EBDB-D8EE-4E78-816D-64F761D89188}" destId="{58992141-1FEB-4466-B8FF-3C2FD6EFAD9B}" srcOrd="0" destOrd="0" presId="urn:microsoft.com/office/officeart/2005/8/layout/hierarchy3"/>
    <dgm:cxn modelId="{523CB1B4-0B83-4BDA-A57C-110BB402FE09}" type="presOf" srcId="{F29A8309-93A3-48A5-AD56-836F11085A99}" destId="{7C91D06A-F3A3-4778-B310-78EBECB3745A}" srcOrd="1" destOrd="0" presId="urn:microsoft.com/office/officeart/2005/8/layout/hierarchy3"/>
    <dgm:cxn modelId="{5CC2F524-05D9-43F6-BDC0-0DC231BA5ED4}" type="presOf" srcId="{F29A8309-93A3-48A5-AD56-836F11085A99}" destId="{FC59F239-1831-47C5-8C7A-D59BDD62BDE5}" srcOrd="0" destOrd="0" presId="urn:microsoft.com/office/officeart/2005/8/layout/hierarchy3"/>
    <dgm:cxn modelId="{F91BDF3F-E8E6-43F4-8641-36009788926E}" srcId="{AEC15D26-3A20-49F5-B7B0-820723270B38}" destId="{8B84DFDC-4106-4009-866A-854067897E61}" srcOrd="0" destOrd="0" parTransId="{0CA3F181-69F8-4A29-BC32-ED2FF8AE3A6F}" sibTransId="{8F62D9C6-70A7-433D-BA06-763C7E5A48F0}"/>
    <dgm:cxn modelId="{7C15829B-C109-475F-B06B-BE687D7A21F1}" srcId="{6778C1F1-4652-4890-B8B7-6C6257F27CFF}" destId="{DA4F07A6-9F97-4208-83FB-2B75795967F6}" srcOrd="0" destOrd="0" parTransId="{7067C390-D869-4AEC-9E45-C0E85CB1179A}" sibTransId="{464F08D3-4E29-451A-B43F-F3B90CD75E83}"/>
    <dgm:cxn modelId="{AA0C4D05-BA0B-4DA8-B566-274553F1B2D8}" srcId="{6778C1F1-4652-4890-B8B7-6C6257F27CFF}" destId="{857AE400-EF4E-4DE1-913E-111F4C015121}" srcOrd="2" destOrd="0" parTransId="{31A79B2F-237D-4B39-93DB-940928C33EFF}" sibTransId="{04A1DA9B-9CEE-4D00-9ED9-7B18CECAE311}"/>
    <dgm:cxn modelId="{DA3CD3DD-DED7-4379-A48E-DA3BD2179429}" type="presOf" srcId="{FF20D3EC-79DF-496C-B281-F5813B38BB20}" destId="{A38C1556-34D7-45CF-94F1-272FB9706025}" srcOrd="0" destOrd="0" presId="urn:microsoft.com/office/officeart/2005/8/layout/hierarchy3"/>
    <dgm:cxn modelId="{9EDC764C-47E1-4853-98FA-0C152ABA66CB}" type="presOf" srcId="{98E860D9-F34A-487C-A311-3A217EC4189A}" destId="{FC633528-464A-4F29-B5D4-F2782426B7E5}" srcOrd="0" destOrd="0" presId="urn:microsoft.com/office/officeart/2005/8/layout/hierarchy3"/>
    <dgm:cxn modelId="{48B13D34-EB43-4AD9-BA1A-923B4843C537}" type="presOf" srcId="{91FCD5A2-7C01-499B-AA1C-64DEB29623C4}" destId="{FF897FE6-9C5B-4EB4-9F87-9FA494B994CF}" srcOrd="0" destOrd="0" presId="urn:microsoft.com/office/officeart/2005/8/layout/hierarchy3"/>
    <dgm:cxn modelId="{41AF257A-CCE4-4BEE-954A-60F801C61398}" srcId="{AEC15D26-3A20-49F5-B7B0-820723270B38}" destId="{4B239196-10E9-4D94-8369-01026D052EFB}" srcOrd="1" destOrd="0" parTransId="{97006F5E-68C9-48F2-B20A-D20AAB8620C3}" sibTransId="{EC6B4AE8-C8AA-440B-8E7D-7F0304BFCF96}"/>
    <dgm:cxn modelId="{824E2B57-BC35-441B-B934-874D8583F3E4}" type="presOf" srcId="{5D30B6D8-4C0B-40CB-961F-B7DBE3667D1A}" destId="{4CC72CFD-65AC-4D96-8623-5B525004721F}" srcOrd="1" destOrd="0" presId="urn:microsoft.com/office/officeart/2005/8/layout/hierarchy3"/>
    <dgm:cxn modelId="{8A4F6C24-D38F-4B17-A546-17ACCA1E65FE}" srcId="{AEC15D26-3A20-49F5-B7B0-820723270B38}" destId="{3143EBDB-D8EE-4E78-816D-64F761D89188}" srcOrd="2" destOrd="0" parTransId="{98E860D9-F34A-487C-A311-3A217EC4189A}" sibTransId="{14E15714-FB3F-4587-9E9F-A6239EE41333}"/>
    <dgm:cxn modelId="{78EA14DE-D5E5-4AAB-B453-1422423846BD}" srcId="{6778C1F1-4652-4890-B8B7-6C6257F27CFF}" destId="{3AF954C2-ED34-4A85-9561-B0DAF476AF92}" srcOrd="1" destOrd="0" parTransId="{49BB420C-57AA-4E86-BB09-BDEFFBE0303A}" sibTransId="{B8FD75AF-97D6-4793-A810-ED1B8FD1F1DA}"/>
    <dgm:cxn modelId="{CAF68BEE-5254-407D-95EA-7F510B895165}" srcId="{91FCD5A2-7C01-499B-AA1C-64DEB29623C4}" destId="{4596CC9F-3052-44E0-A770-0AB1FB12AE1B}" srcOrd="1" destOrd="0" parTransId="{8E44BEAE-5FB6-4887-8069-334C51BA5A93}" sibTransId="{2645FD51-DE27-495B-BADF-F419AA79B971}"/>
    <dgm:cxn modelId="{4590649D-5EA8-483A-B069-17F3360DD17B}" type="presOf" srcId="{AEC15D26-3A20-49F5-B7B0-820723270B38}" destId="{AF2301FB-5EE5-4A7D-91D1-052CB6F4B24D}" srcOrd="1" destOrd="0" presId="urn:microsoft.com/office/officeart/2005/8/layout/hierarchy3"/>
    <dgm:cxn modelId="{1F60F278-2A91-40EF-A454-CFF84DD95249}" type="presOf" srcId="{DED90B45-52E9-483D-BE09-186D724EF049}" destId="{1FB2A928-CA5A-4654-9DA0-156F079425EF}" srcOrd="0" destOrd="0" presId="urn:microsoft.com/office/officeart/2005/8/layout/hierarchy3"/>
    <dgm:cxn modelId="{80A80608-F44E-46BC-8F70-05FF7F362F8F}" type="presOf" srcId="{40B9D4A0-CE23-47F5-B58A-D58062D6BE28}" destId="{402B44BF-4BD6-4E05-A745-F9B39D08FBCC}" srcOrd="0" destOrd="0" presId="urn:microsoft.com/office/officeart/2005/8/layout/hierarchy3"/>
    <dgm:cxn modelId="{049AE68D-AA55-426E-9891-458D7FF75BDA}" type="presOf" srcId="{AEC15D26-3A20-49F5-B7B0-820723270B38}" destId="{15399D86-4570-49CB-9908-D9F8AB394E77}" srcOrd="0" destOrd="0" presId="urn:microsoft.com/office/officeart/2005/8/layout/hierarchy3"/>
    <dgm:cxn modelId="{0A5F8588-9561-4ADA-A27C-AF42A80B159F}" type="presOf" srcId="{31A79B2F-237D-4B39-93DB-940928C33EFF}" destId="{F02F6BCE-0749-4CCB-A715-A2B04378B8B9}" srcOrd="0" destOrd="0" presId="urn:microsoft.com/office/officeart/2005/8/layout/hierarchy3"/>
    <dgm:cxn modelId="{8D6503A0-9F3D-4CE6-929F-0E182A8717D0}" type="presOf" srcId="{4B239196-10E9-4D94-8369-01026D052EFB}" destId="{ADFAD090-58C6-4BF0-AB04-4DFED508D703}" srcOrd="0" destOrd="0" presId="urn:microsoft.com/office/officeart/2005/8/layout/hierarchy3"/>
    <dgm:cxn modelId="{FF1161C0-A3BF-4CF0-AB27-10CD90C38A50}" srcId="{5D30B6D8-4C0B-40CB-961F-B7DBE3667D1A}" destId="{DED90B45-52E9-483D-BE09-186D724EF049}" srcOrd="1" destOrd="0" parTransId="{FF20D3EC-79DF-496C-B281-F5813B38BB20}" sibTransId="{18DF9D10-002C-4EEE-B0B4-9F9A1125A1AC}"/>
    <dgm:cxn modelId="{00469343-CFF7-4A6E-B759-FA2CC5347CE0}" type="presOf" srcId="{8E44BEAE-5FB6-4887-8069-334C51BA5A93}" destId="{25FE5647-990C-4704-8B25-1E210F8E9D64}" srcOrd="0" destOrd="0" presId="urn:microsoft.com/office/officeart/2005/8/layout/hierarchy3"/>
    <dgm:cxn modelId="{AE76D758-F5D8-4C3B-9636-6D61862D0AE3}" srcId="{91FCD5A2-7C01-499B-AA1C-64DEB29623C4}" destId="{40B9D4A0-CE23-47F5-B58A-D58062D6BE28}" srcOrd="0" destOrd="0" parTransId="{0DD7FE8B-3B83-4B90-B4BB-99B8048A8AC4}" sibTransId="{186A99F8-F5FB-422F-8303-82786647791E}"/>
    <dgm:cxn modelId="{314D8467-3D92-4117-8679-2D8DBF02DF03}" srcId="{558DA4F8-BCB5-4D90-96A6-D859DE8C30E3}" destId="{6778C1F1-4652-4890-B8B7-6C6257F27CFF}" srcOrd="0" destOrd="0" parTransId="{E435E54B-EC03-47BD-877F-FDD510600C5A}" sibTransId="{3C61D020-0E49-4551-8F14-978048F41254}"/>
    <dgm:cxn modelId="{782EF4E4-B3D3-4765-A11F-859188D05736}" type="presOf" srcId="{558DA4F8-BCB5-4D90-96A6-D859DE8C30E3}" destId="{F8D075D6-994C-4554-BE3B-09BEE8A937EC}" srcOrd="0" destOrd="0" presId="urn:microsoft.com/office/officeart/2005/8/layout/hierarchy3"/>
    <dgm:cxn modelId="{49FC0BB6-9479-4653-840B-DC21B070930F}" type="presOf" srcId="{1688D1E0-F1A4-438D-A827-D91048C254CB}" destId="{1CD9D916-EAD4-4A61-B95B-04AF3009EB05}" srcOrd="0" destOrd="0" presId="urn:microsoft.com/office/officeart/2005/8/layout/hierarchy3"/>
    <dgm:cxn modelId="{35D6616D-1D12-41B4-AC00-B0C0F7B77218}" type="presOf" srcId="{3AF954C2-ED34-4A85-9561-B0DAF476AF92}" destId="{342CB4AD-C7B2-4909-8B4C-FBBF369137EE}" srcOrd="0" destOrd="0" presId="urn:microsoft.com/office/officeart/2005/8/layout/hierarchy3"/>
    <dgm:cxn modelId="{38D30D98-443E-43C0-B9D7-8D549B09AFCB}" type="presOf" srcId="{8B84DFDC-4106-4009-866A-854067897E61}" destId="{C8FF8DD0-A76D-4D99-AB45-872D611A87A4}" srcOrd="0" destOrd="0" presId="urn:microsoft.com/office/officeart/2005/8/layout/hierarchy3"/>
    <dgm:cxn modelId="{8A4FCA2E-157B-4E62-8482-61588CCC076B}" type="presOf" srcId="{6778C1F1-4652-4890-B8B7-6C6257F27CFF}" destId="{9572DC05-2A15-4F2E-ADE8-B989B50CA83D}" srcOrd="0" destOrd="0" presId="urn:microsoft.com/office/officeart/2005/8/layout/hierarchy3"/>
    <dgm:cxn modelId="{81BCB46A-F18A-4CF7-965B-D11B3BC1C6F9}" srcId="{6778C1F1-4652-4890-B8B7-6C6257F27CFF}" destId="{59EC6D70-3A6B-42DE-BB76-1D95A345FA4E}" srcOrd="3" destOrd="0" parTransId="{85ECE030-CCEA-4090-BFAF-5DB8B19224E6}" sibTransId="{8AC8B46B-BD38-4971-A677-DA54AD657F09}"/>
    <dgm:cxn modelId="{6C7B5E58-53F3-4C97-A2C0-089C6A62320F}" type="presOf" srcId="{4596CC9F-3052-44E0-A770-0AB1FB12AE1B}" destId="{C6984B1F-FEBD-4E94-97E6-3287687A76F1}" srcOrd="0" destOrd="0" presId="urn:microsoft.com/office/officeart/2005/8/layout/hierarchy3"/>
    <dgm:cxn modelId="{7549BFC5-7668-4AC2-929C-6FA7CD69405B}" type="presOf" srcId="{5D30B6D8-4C0B-40CB-961F-B7DBE3667D1A}" destId="{BC0FB7A2-1F16-439D-AD13-703E0080F226}" srcOrd="0" destOrd="0" presId="urn:microsoft.com/office/officeart/2005/8/layout/hierarchy3"/>
    <dgm:cxn modelId="{6D0F66AA-2C75-49A0-8CE5-A380C6AAA9F7}" type="presOf" srcId="{49BB420C-57AA-4E86-BB09-BDEFFBE0303A}" destId="{EF488F4A-7094-4D1D-AFFD-E833E1E4EE83}" srcOrd="0" destOrd="0" presId="urn:microsoft.com/office/officeart/2005/8/layout/hierarchy3"/>
    <dgm:cxn modelId="{0DA2A587-EF43-45D7-B571-79889791778C}" srcId="{558DA4F8-BCB5-4D90-96A6-D859DE8C30E3}" destId="{5D30B6D8-4C0B-40CB-961F-B7DBE3667D1A}" srcOrd="2" destOrd="0" parTransId="{50D84DDD-DD38-4A2D-934F-A85A40769357}" sibTransId="{8C8DF70E-A45F-4889-B2BA-21C81407E5B2}"/>
    <dgm:cxn modelId="{68F13E8E-B76C-4CAA-BE7E-546D44FCD17A}" type="presOf" srcId="{857AE400-EF4E-4DE1-913E-111F4C015121}" destId="{24274FE6-CC75-46BD-9E1E-A777B9D5EC30}" srcOrd="0" destOrd="0" presId="urn:microsoft.com/office/officeart/2005/8/layout/hierarchy3"/>
    <dgm:cxn modelId="{9F1CBB36-93DF-411A-B7C4-11DAD6A3C2B9}" type="presOf" srcId="{0DD7FE8B-3B83-4B90-B4BB-99B8048A8AC4}" destId="{F21AB8F9-DBA2-49FE-8211-76D25399DD40}" srcOrd="0" destOrd="0" presId="urn:microsoft.com/office/officeart/2005/8/layout/hierarchy3"/>
    <dgm:cxn modelId="{81C82E80-1D25-4198-924D-BB79B559A581}" type="presOf" srcId="{FDA1B50A-9CD7-414D-9E41-7E5B6683E00F}" destId="{D651968F-2019-42D2-B5C9-B7F0460F1035}" srcOrd="0" destOrd="0" presId="urn:microsoft.com/office/officeart/2005/8/layout/hierarchy3"/>
    <dgm:cxn modelId="{30E5D175-B932-4968-8FB1-F4B9C50279AC}" type="presOf" srcId="{0CA3F181-69F8-4A29-BC32-ED2FF8AE3A6F}" destId="{AC6A77A0-64B6-4126-B89A-42A4D5FC1028}" srcOrd="0" destOrd="0" presId="urn:microsoft.com/office/officeart/2005/8/layout/hierarchy3"/>
    <dgm:cxn modelId="{F886C653-00A5-4CF7-AD7C-5260B18F7157}" srcId="{558DA4F8-BCB5-4D90-96A6-D859DE8C30E3}" destId="{AEC15D26-3A20-49F5-B7B0-820723270B38}" srcOrd="1" destOrd="0" parTransId="{E68713CE-A8EC-40DD-B868-B4B8301F8F55}" sibTransId="{33191849-B01C-4D4F-82D7-9E7B2C8BA2EB}"/>
    <dgm:cxn modelId="{41376B3C-31D5-4BFD-A2D6-635F54F55919}" type="presOf" srcId="{59EC6D70-3A6B-42DE-BB76-1D95A345FA4E}" destId="{75C6B363-7326-4D61-A48C-55DB0F023598}" srcOrd="0" destOrd="0" presId="urn:microsoft.com/office/officeart/2005/8/layout/hierarchy3"/>
    <dgm:cxn modelId="{35936762-38D8-4716-8087-00DD1CB92B71}" type="presOf" srcId="{6778C1F1-4652-4890-B8B7-6C6257F27CFF}" destId="{528D58CC-F762-4C75-90E8-9023196E86A4}" srcOrd="1" destOrd="0" presId="urn:microsoft.com/office/officeart/2005/8/layout/hierarchy3"/>
    <dgm:cxn modelId="{0348E8E3-3E5C-489A-A2CD-7F1CBCCA5D6D}" srcId="{5D30B6D8-4C0B-40CB-961F-B7DBE3667D1A}" destId="{FDA1B50A-9CD7-414D-9E41-7E5B6683E00F}" srcOrd="0" destOrd="0" parTransId="{1688D1E0-F1A4-438D-A827-D91048C254CB}" sibTransId="{EB33AFAC-F66E-4371-A66F-9695E34B80E3}"/>
    <dgm:cxn modelId="{A24DD67F-3270-49F2-A618-4EC5AE29DFB4}" type="presOf" srcId="{85ECE030-CCEA-4090-BFAF-5DB8B19224E6}" destId="{DFBD3839-F953-4AF9-8906-E6C35C0A7C82}" srcOrd="0" destOrd="0" presId="urn:microsoft.com/office/officeart/2005/8/layout/hierarchy3"/>
    <dgm:cxn modelId="{3A2A625C-C3B1-44A3-A1F1-651A8AE48F75}" srcId="{558DA4F8-BCB5-4D90-96A6-D859DE8C30E3}" destId="{91FCD5A2-7C01-499B-AA1C-64DEB29623C4}" srcOrd="4" destOrd="0" parTransId="{F7F7E6F3-F663-47F7-9FA9-F5C11ABEB2D9}" sibTransId="{24B24BF4-ACB8-4DF3-8EC3-F88A720BB785}"/>
    <dgm:cxn modelId="{D3147D36-06DC-4EAB-8680-D3E7F3C534AC}" srcId="{558DA4F8-BCB5-4D90-96A6-D859DE8C30E3}" destId="{F29A8309-93A3-48A5-AD56-836F11085A99}" srcOrd="3" destOrd="0" parTransId="{E9901B4B-0716-4F76-BA58-0A2C21ABA370}" sibTransId="{55DFC022-C94B-4709-BA42-9C7D1DD7C220}"/>
    <dgm:cxn modelId="{396C172C-E25B-40A2-8388-48AFE65B3CA7}" type="presOf" srcId="{7067C390-D869-4AEC-9E45-C0E85CB1179A}" destId="{6B7056EA-2FFB-4297-B884-70132FD1E9D2}" srcOrd="0" destOrd="0" presId="urn:microsoft.com/office/officeart/2005/8/layout/hierarchy3"/>
    <dgm:cxn modelId="{31195DE9-4BFC-4059-8078-A577FFE531A1}" type="presParOf" srcId="{F8D075D6-994C-4554-BE3B-09BEE8A937EC}" destId="{A39B1E06-4A00-4900-B068-79309B9EA457}" srcOrd="0" destOrd="0" presId="urn:microsoft.com/office/officeart/2005/8/layout/hierarchy3"/>
    <dgm:cxn modelId="{2F16F782-9646-4185-A9A3-07D10AC6E09A}" type="presParOf" srcId="{A39B1E06-4A00-4900-B068-79309B9EA457}" destId="{4907B8F5-5045-49FE-BC46-84E24521FF6F}" srcOrd="0" destOrd="0" presId="urn:microsoft.com/office/officeart/2005/8/layout/hierarchy3"/>
    <dgm:cxn modelId="{FA5C1661-80CA-42C4-BACF-1D2B99BF1725}" type="presParOf" srcId="{4907B8F5-5045-49FE-BC46-84E24521FF6F}" destId="{9572DC05-2A15-4F2E-ADE8-B989B50CA83D}" srcOrd="0" destOrd="0" presId="urn:microsoft.com/office/officeart/2005/8/layout/hierarchy3"/>
    <dgm:cxn modelId="{13CF9A9E-08ED-47AC-B40C-08CC5594903D}" type="presParOf" srcId="{4907B8F5-5045-49FE-BC46-84E24521FF6F}" destId="{528D58CC-F762-4C75-90E8-9023196E86A4}" srcOrd="1" destOrd="0" presId="urn:microsoft.com/office/officeart/2005/8/layout/hierarchy3"/>
    <dgm:cxn modelId="{C82A4BD0-C42C-4455-90F6-5014F304EDCE}" type="presParOf" srcId="{A39B1E06-4A00-4900-B068-79309B9EA457}" destId="{414A2926-8933-476F-87E2-BBE23BC12A5E}" srcOrd="1" destOrd="0" presId="urn:microsoft.com/office/officeart/2005/8/layout/hierarchy3"/>
    <dgm:cxn modelId="{4AAFACEC-4702-4B28-ABCF-7C65A8D78F82}" type="presParOf" srcId="{414A2926-8933-476F-87E2-BBE23BC12A5E}" destId="{6B7056EA-2FFB-4297-B884-70132FD1E9D2}" srcOrd="0" destOrd="0" presId="urn:microsoft.com/office/officeart/2005/8/layout/hierarchy3"/>
    <dgm:cxn modelId="{083C8A37-BCBA-4E42-BA78-9E288D523101}" type="presParOf" srcId="{414A2926-8933-476F-87E2-BBE23BC12A5E}" destId="{33ECC86A-9D98-4BBD-B4EA-5C439EB29D1D}" srcOrd="1" destOrd="0" presId="urn:microsoft.com/office/officeart/2005/8/layout/hierarchy3"/>
    <dgm:cxn modelId="{7EB7E7DF-AE84-4C9C-8FFF-069EA9AFD8D3}" type="presParOf" srcId="{414A2926-8933-476F-87E2-BBE23BC12A5E}" destId="{EF488F4A-7094-4D1D-AFFD-E833E1E4EE83}" srcOrd="2" destOrd="0" presId="urn:microsoft.com/office/officeart/2005/8/layout/hierarchy3"/>
    <dgm:cxn modelId="{D14827A2-D3FA-412A-B294-639EE53FC114}" type="presParOf" srcId="{414A2926-8933-476F-87E2-BBE23BC12A5E}" destId="{342CB4AD-C7B2-4909-8B4C-FBBF369137EE}" srcOrd="3" destOrd="0" presId="urn:microsoft.com/office/officeart/2005/8/layout/hierarchy3"/>
    <dgm:cxn modelId="{36C91D7D-DDA1-476B-BD5D-E426FEE629D9}" type="presParOf" srcId="{414A2926-8933-476F-87E2-BBE23BC12A5E}" destId="{F02F6BCE-0749-4CCB-A715-A2B04378B8B9}" srcOrd="4" destOrd="0" presId="urn:microsoft.com/office/officeart/2005/8/layout/hierarchy3"/>
    <dgm:cxn modelId="{7FA4FF85-47F7-46CB-81B0-351A27E18139}" type="presParOf" srcId="{414A2926-8933-476F-87E2-BBE23BC12A5E}" destId="{24274FE6-CC75-46BD-9E1E-A777B9D5EC30}" srcOrd="5" destOrd="0" presId="urn:microsoft.com/office/officeart/2005/8/layout/hierarchy3"/>
    <dgm:cxn modelId="{C6EF77C6-0B75-4A87-83F7-C74A8E9FAAD7}" type="presParOf" srcId="{414A2926-8933-476F-87E2-BBE23BC12A5E}" destId="{DFBD3839-F953-4AF9-8906-E6C35C0A7C82}" srcOrd="6" destOrd="0" presId="urn:microsoft.com/office/officeart/2005/8/layout/hierarchy3"/>
    <dgm:cxn modelId="{3E676FAD-CDD3-45BA-B349-862342F395A3}" type="presParOf" srcId="{414A2926-8933-476F-87E2-BBE23BC12A5E}" destId="{75C6B363-7326-4D61-A48C-55DB0F023598}" srcOrd="7" destOrd="0" presId="urn:microsoft.com/office/officeart/2005/8/layout/hierarchy3"/>
    <dgm:cxn modelId="{D9D58651-44AA-4EFD-9740-7905F1F1DD7F}" type="presParOf" srcId="{F8D075D6-994C-4554-BE3B-09BEE8A937EC}" destId="{376E98D3-0E22-4627-8451-68FF89C18E49}" srcOrd="1" destOrd="0" presId="urn:microsoft.com/office/officeart/2005/8/layout/hierarchy3"/>
    <dgm:cxn modelId="{F205BC35-EE7C-415E-9910-CE742FA9AB8B}" type="presParOf" srcId="{376E98D3-0E22-4627-8451-68FF89C18E49}" destId="{B50DC83F-89E9-4D0E-A073-D9453D27B717}" srcOrd="0" destOrd="0" presId="urn:microsoft.com/office/officeart/2005/8/layout/hierarchy3"/>
    <dgm:cxn modelId="{9BD6AB73-238A-477B-9E85-DF4BA4A3AFF6}" type="presParOf" srcId="{B50DC83F-89E9-4D0E-A073-D9453D27B717}" destId="{15399D86-4570-49CB-9908-D9F8AB394E77}" srcOrd="0" destOrd="0" presId="urn:microsoft.com/office/officeart/2005/8/layout/hierarchy3"/>
    <dgm:cxn modelId="{3BE78E26-E381-4845-85E9-BAFF62F3F4E9}" type="presParOf" srcId="{B50DC83F-89E9-4D0E-A073-D9453D27B717}" destId="{AF2301FB-5EE5-4A7D-91D1-052CB6F4B24D}" srcOrd="1" destOrd="0" presId="urn:microsoft.com/office/officeart/2005/8/layout/hierarchy3"/>
    <dgm:cxn modelId="{E39B5753-2594-4D2C-9135-AEDF19BFE6F8}" type="presParOf" srcId="{376E98D3-0E22-4627-8451-68FF89C18E49}" destId="{9F10AEB8-4678-4360-B74E-42BE94683CAD}" srcOrd="1" destOrd="0" presId="urn:microsoft.com/office/officeart/2005/8/layout/hierarchy3"/>
    <dgm:cxn modelId="{5CD594DC-F9E1-483B-8ED0-F835242F4C42}" type="presParOf" srcId="{9F10AEB8-4678-4360-B74E-42BE94683CAD}" destId="{AC6A77A0-64B6-4126-B89A-42A4D5FC1028}" srcOrd="0" destOrd="0" presId="urn:microsoft.com/office/officeart/2005/8/layout/hierarchy3"/>
    <dgm:cxn modelId="{2B3ABC13-C1A8-4F24-AC2C-21C6557B4178}" type="presParOf" srcId="{9F10AEB8-4678-4360-B74E-42BE94683CAD}" destId="{C8FF8DD0-A76D-4D99-AB45-872D611A87A4}" srcOrd="1" destOrd="0" presId="urn:microsoft.com/office/officeart/2005/8/layout/hierarchy3"/>
    <dgm:cxn modelId="{43EA18EA-B9F5-49C1-BE92-A7C0C4B4DD7B}" type="presParOf" srcId="{9F10AEB8-4678-4360-B74E-42BE94683CAD}" destId="{A547049D-7C08-4545-ADED-C5AB13C96D11}" srcOrd="2" destOrd="0" presId="urn:microsoft.com/office/officeart/2005/8/layout/hierarchy3"/>
    <dgm:cxn modelId="{342EBFDF-6407-4992-8ACD-4A2A0BBFCFD5}" type="presParOf" srcId="{9F10AEB8-4678-4360-B74E-42BE94683CAD}" destId="{ADFAD090-58C6-4BF0-AB04-4DFED508D703}" srcOrd="3" destOrd="0" presId="urn:microsoft.com/office/officeart/2005/8/layout/hierarchy3"/>
    <dgm:cxn modelId="{DD7B04F5-F04D-413D-865F-A67E8A72D058}" type="presParOf" srcId="{9F10AEB8-4678-4360-B74E-42BE94683CAD}" destId="{FC633528-464A-4F29-B5D4-F2782426B7E5}" srcOrd="4" destOrd="0" presId="urn:microsoft.com/office/officeart/2005/8/layout/hierarchy3"/>
    <dgm:cxn modelId="{71A18697-19EC-4253-B9A9-B0AC1274C2E8}" type="presParOf" srcId="{9F10AEB8-4678-4360-B74E-42BE94683CAD}" destId="{58992141-1FEB-4466-B8FF-3C2FD6EFAD9B}" srcOrd="5" destOrd="0" presId="urn:microsoft.com/office/officeart/2005/8/layout/hierarchy3"/>
    <dgm:cxn modelId="{297DCDFE-D2B3-48EB-9949-A5FDE4DF327D}" type="presParOf" srcId="{F8D075D6-994C-4554-BE3B-09BEE8A937EC}" destId="{D9BCABA2-8DAE-4839-BA53-945F64A36AEB}" srcOrd="2" destOrd="0" presId="urn:microsoft.com/office/officeart/2005/8/layout/hierarchy3"/>
    <dgm:cxn modelId="{7F6D07A1-BB80-4670-8679-FE4EC128B959}" type="presParOf" srcId="{D9BCABA2-8DAE-4839-BA53-945F64A36AEB}" destId="{36D00C72-B37B-4E22-B96C-3C45C06DDBC4}" srcOrd="0" destOrd="0" presId="urn:microsoft.com/office/officeart/2005/8/layout/hierarchy3"/>
    <dgm:cxn modelId="{46206190-836F-478D-AB30-73E7ACD15FA7}" type="presParOf" srcId="{36D00C72-B37B-4E22-B96C-3C45C06DDBC4}" destId="{BC0FB7A2-1F16-439D-AD13-703E0080F226}" srcOrd="0" destOrd="0" presId="urn:microsoft.com/office/officeart/2005/8/layout/hierarchy3"/>
    <dgm:cxn modelId="{65943DFC-ED4D-4503-A8F3-053A59E9FFEF}" type="presParOf" srcId="{36D00C72-B37B-4E22-B96C-3C45C06DDBC4}" destId="{4CC72CFD-65AC-4D96-8623-5B525004721F}" srcOrd="1" destOrd="0" presId="urn:microsoft.com/office/officeart/2005/8/layout/hierarchy3"/>
    <dgm:cxn modelId="{6C1CE0D5-FD4F-4738-8498-86608C7DD34E}" type="presParOf" srcId="{D9BCABA2-8DAE-4839-BA53-945F64A36AEB}" destId="{DBC5462F-F678-4415-B8A3-2A53E0978DE2}" srcOrd="1" destOrd="0" presId="urn:microsoft.com/office/officeart/2005/8/layout/hierarchy3"/>
    <dgm:cxn modelId="{12ACFC84-FB73-4A0F-B067-A4A3B7F01A9F}" type="presParOf" srcId="{DBC5462F-F678-4415-B8A3-2A53E0978DE2}" destId="{1CD9D916-EAD4-4A61-B95B-04AF3009EB05}" srcOrd="0" destOrd="0" presId="urn:microsoft.com/office/officeart/2005/8/layout/hierarchy3"/>
    <dgm:cxn modelId="{8D509F6A-DE18-437F-B847-8478E27B73E6}" type="presParOf" srcId="{DBC5462F-F678-4415-B8A3-2A53E0978DE2}" destId="{D651968F-2019-42D2-B5C9-B7F0460F1035}" srcOrd="1" destOrd="0" presId="urn:microsoft.com/office/officeart/2005/8/layout/hierarchy3"/>
    <dgm:cxn modelId="{BCA98C5D-D747-45C2-918B-E72FE6098764}" type="presParOf" srcId="{DBC5462F-F678-4415-B8A3-2A53E0978DE2}" destId="{A38C1556-34D7-45CF-94F1-272FB9706025}" srcOrd="2" destOrd="0" presId="urn:microsoft.com/office/officeart/2005/8/layout/hierarchy3"/>
    <dgm:cxn modelId="{B5E2B3CA-C63E-4A38-A488-19777DCC3F02}" type="presParOf" srcId="{DBC5462F-F678-4415-B8A3-2A53E0978DE2}" destId="{1FB2A928-CA5A-4654-9DA0-156F079425EF}" srcOrd="3" destOrd="0" presId="urn:microsoft.com/office/officeart/2005/8/layout/hierarchy3"/>
    <dgm:cxn modelId="{83316F7C-093C-4282-B61D-43490ABF2F1F}" type="presParOf" srcId="{F8D075D6-994C-4554-BE3B-09BEE8A937EC}" destId="{BA063A8D-E279-46EB-9AE1-17E5C2F87201}" srcOrd="3" destOrd="0" presId="urn:microsoft.com/office/officeart/2005/8/layout/hierarchy3"/>
    <dgm:cxn modelId="{29EFCAF4-E074-4A19-8077-19EB8741C1D2}" type="presParOf" srcId="{BA063A8D-E279-46EB-9AE1-17E5C2F87201}" destId="{ED7AA40A-5BF1-4A96-A448-4463D6F36035}" srcOrd="0" destOrd="0" presId="urn:microsoft.com/office/officeart/2005/8/layout/hierarchy3"/>
    <dgm:cxn modelId="{B0C5ED6B-2AD0-4ECF-AFEC-6CB83867C286}" type="presParOf" srcId="{ED7AA40A-5BF1-4A96-A448-4463D6F36035}" destId="{FC59F239-1831-47C5-8C7A-D59BDD62BDE5}" srcOrd="0" destOrd="0" presId="urn:microsoft.com/office/officeart/2005/8/layout/hierarchy3"/>
    <dgm:cxn modelId="{CEA1727E-6197-4AD9-A47B-319E904E5DC3}" type="presParOf" srcId="{ED7AA40A-5BF1-4A96-A448-4463D6F36035}" destId="{7C91D06A-F3A3-4778-B310-78EBECB3745A}" srcOrd="1" destOrd="0" presId="urn:microsoft.com/office/officeart/2005/8/layout/hierarchy3"/>
    <dgm:cxn modelId="{599B0131-3651-48A7-B597-9123A7F505D9}" type="presParOf" srcId="{BA063A8D-E279-46EB-9AE1-17E5C2F87201}" destId="{BFBCAEA0-0AA5-4948-B8ED-55BFD37AB154}" srcOrd="1" destOrd="0" presId="urn:microsoft.com/office/officeart/2005/8/layout/hierarchy3"/>
    <dgm:cxn modelId="{9CA18914-3BDB-4B50-9EB5-A12C188CBD67}" type="presParOf" srcId="{F8D075D6-994C-4554-BE3B-09BEE8A937EC}" destId="{C02B50BF-E8D7-4415-A93A-6DDD27F044DC}" srcOrd="4" destOrd="0" presId="urn:microsoft.com/office/officeart/2005/8/layout/hierarchy3"/>
    <dgm:cxn modelId="{C6545B1C-9552-4A21-BFE4-C61157A59C91}" type="presParOf" srcId="{C02B50BF-E8D7-4415-A93A-6DDD27F044DC}" destId="{30572DD6-5A17-4E37-95AD-49ECDE2CB020}" srcOrd="0" destOrd="0" presId="urn:microsoft.com/office/officeart/2005/8/layout/hierarchy3"/>
    <dgm:cxn modelId="{01C21B2F-D433-4557-813F-AC03FD6664B4}" type="presParOf" srcId="{30572DD6-5A17-4E37-95AD-49ECDE2CB020}" destId="{FF897FE6-9C5B-4EB4-9F87-9FA494B994CF}" srcOrd="0" destOrd="0" presId="urn:microsoft.com/office/officeart/2005/8/layout/hierarchy3"/>
    <dgm:cxn modelId="{00897CB0-F86A-4A42-9123-A61CECEE981D}" type="presParOf" srcId="{30572DD6-5A17-4E37-95AD-49ECDE2CB020}" destId="{E071F2BF-CD33-4727-BCB9-81B8CCEFDE41}" srcOrd="1" destOrd="0" presId="urn:microsoft.com/office/officeart/2005/8/layout/hierarchy3"/>
    <dgm:cxn modelId="{DB4BA869-DA7B-4A6D-9418-7E8655DFC075}" type="presParOf" srcId="{C02B50BF-E8D7-4415-A93A-6DDD27F044DC}" destId="{BEE81F0C-73A6-4760-9A7D-8D2E3817496E}" srcOrd="1" destOrd="0" presId="urn:microsoft.com/office/officeart/2005/8/layout/hierarchy3"/>
    <dgm:cxn modelId="{F23EB026-EE69-4F02-827C-F8FEFA64E39C}" type="presParOf" srcId="{BEE81F0C-73A6-4760-9A7D-8D2E3817496E}" destId="{F21AB8F9-DBA2-49FE-8211-76D25399DD40}" srcOrd="0" destOrd="0" presId="urn:microsoft.com/office/officeart/2005/8/layout/hierarchy3"/>
    <dgm:cxn modelId="{BDAD43B5-E772-4DC8-857C-EB14D373F96D}" type="presParOf" srcId="{BEE81F0C-73A6-4760-9A7D-8D2E3817496E}" destId="{402B44BF-4BD6-4E05-A745-F9B39D08FBCC}" srcOrd="1" destOrd="0" presId="urn:microsoft.com/office/officeart/2005/8/layout/hierarchy3"/>
    <dgm:cxn modelId="{12C49628-7DA8-4C6C-97DC-C1152F3FD034}" type="presParOf" srcId="{BEE81F0C-73A6-4760-9A7D-8D2E3817496E}" destId="{25FE5647-990C-4704-8B25-1E210F8E9D64}" srcOrd="2" destOrd="0" presId="urn:microsoft.com/office/officeart/2005/8/layout/hierarchy3"/>
    <dgm:cxn modelId="{07C6388E-7AD4-47DD-B2B4-7ED9143ECB09}" type="presParOf" srcId="{BEE81F0C-73A6-4760-9A7D-8D2E3817496E}" destId="{C6984B1F-FEBD-4E94-97E6-3287687A76F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2899E-9A02-48D3-94EA-F5DC5C0F0878}">
      <dsp:nvSpPr>
        <dsp:cNvPr id="0" name=""/>
        <dsp:cNvSpPr/>
      </dsp:nvSpPr>
      <dsp:spPr>
        <a:xfrm>
          <a:off x="523741" y="0"/>
          <a:ext cx="6290786" cy="485775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672764-FD81-42E8-8839-57CA350E409D}">
      <dsp:nvSpPr>
        <dsp:cNvPr id="0" name=""/>
        <dsp:cNvSpPr/>
      </dsp:nvSpPr>
      <dsp:spPr>
        <a:xfrm>
          <a:off x="7950" y="1457325"/>
          <a:ext cx="2382172" cy="1943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1. Construcción de plan en el marco de la estrategia de jóvenes investigadores (contratados por Colciencias 2009</a:t>
          </a:r>
          <a:endParaRPr lang="es-CO" sz="1800" kern="1200" dirty="0"/>
        </a:p>
      </dsp:txBody>
      <dsp:txXfrm>
        <a:off x="102804" y="1552179"/>
        <a:ext cx="2192464" cy="1753392"/>
      </dsp:txXfrm>
    </dsp:sp>
    <dsp:sp modelId="{7E3F48D8-AE92-4AAC-BB0A-43E4755CB97A}">
      <dsp:nvSpPr>
        <dsp:cNvPr id="0" name=""/>
        <dsp:cNvSpPr/>
      </dsp:nvSpPr>
      <dsp:spPr>
        <a:xfrm>
          <a:off x="2509376" y="1457325"/>
          <a:ext cx="2382172" cy="1943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2. Revisión y retroalimentación de consejo 2010</a:t>
          </a:r>
          <a:endParaRPr lang="es-CO" sz="1800" kern="1200" dirty="0"/>
        </a:p>
      </dsp:txBody>
      <dsp:txXfrm>
        <a:off x="2604230" y="1552179"/>
        <a:ext cx="2192464" cy="1753392"/>
      </dsp:txXfrm>
    </dsp:sp>
    <dsp:sp modelId="{23017214-600A-4DB3-8CBE-1E2E89D5AA89}">
      <dsp:nvSpPr>
        <dsp:cNvPr id="0" name=""/>
        <dsp:cNvSpPr/>
      </dsp:nvSpPr>
      <dsp:spPr>
        <a:xfrm>
          <a:off x="5010802" y="1457325"/>
          <a:ext cx="2382172" cy="1943100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</a:rPr>
            <a:t>3. Revisión y retroalimentación de consejo 2012 (vigente) </a:t>
          </a:r>
          <a:endParaRPr lang="es-CO" sz="1800" kern="1200" dirty="0">
            <a:solidFill>
              <a:schemeClr val="tx1"/>
            </a:solidFill>
          </a:endParaRPr>
        </a:p>
      </dsp:txBody>
      <dsp:txXfrm>
        <a:off x="5105656" y="1552179"/>
        <a:ext cx="2192464" cy="17533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50B08-936C-47A5-8757-0769776DAD6D}" type="datetimeFigureOut">
              <a:rPr lang="es-ES_tradnl" smtClean="0"/>
              <a:t>18/02/2014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CCB92-BA36-4021-B369-4AA42007B4B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2339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ortada-0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7" y="-24"/>
            <a:ext cx="9143245" cy="685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60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18/02/2014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495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18/02/2014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185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colciencias+prosperidad-03.png"/>
          <p:cNvPicPr>
            <a:picLocks noChangeAspect="1"/>
          </p:cNvPicPr>
          <p:nvPr userDrawn="1"/>
        </p:nvPicPr>
        <p:blipFill>
          <a:blip r:embed="rId2"/>
          <a:srcRect t="8082" b="11091"/>
          <a:stretch>
            <a:fillRect/>
          </a:stretch>
        </p:blipFill>
        <p:spPr>
          <a:xfrm>
            <a:off x="214282" y="71414"/>
            <a:ext cx="3401287" cy="714380"/>
          </a:xfrm>
          <a:prstGeom prst="rect">
            <a:avLst/>
          </a:prstGeom>
        </p:spPr>
      </p:pic>
      <p:pic>
        <p:nvPicPr>
          <p:cNvPr id="16" name="Picture 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32" y="6215082"/>
            <a:ext cx="9215502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5786446" y="717148"/>
            <a:ext cx="2928958" cy="56871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buNone/>
              <a:defRPr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MX" sz="2000" dirty="0" smtClean="0"/>
              <a:t>Subtítulo</a:t>
            </a:r>
            <a:endParaRPr lang="es-CO" sz="2000" dirty="0"/>
          </a:p>
        </p:txBody>
      </p:sp>
      <p:sp>
        <p:nvSpPr>
          <p:cNvPr id="18" name="1 Título"/>
          <p:cNvSpPr>
            <a:spLocks noGrp="1"/>
          </p:cNvSpPr>
          <p:nvPr>
            <p:ph type="ctrTitle" hasCustomPrompt="1"/>
          </p:nvPr>
        </p:nvSpPr>
        <p:spPr>
          <a:xfrm>
            <a:off x="5786446" y="214290"/>
            <a:ext cx="2928958" cy="42862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r">
              <a:defRPr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MX" sz="3200" dirty="0" smtClean="0"/>
              <a:t>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5321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49676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18/02/2014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988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18/02/2014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691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18/02/2014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1342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18/02/2014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580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18/02/2014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977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18/02/2014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519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87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3548042"/>
            <a:ext cx="849694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4000" b="1" dirty="0" smtClean="0">
                <a:solidFill>
                  <a:schemeClr val="bg1"/>
                </a:solidFill>
              </a:rPr>
              <a:t>Programa Nacional de CTI en Educación</a:t>
            </a:r>
          </a:p>
          <a:p>
            <a:pPr algn="r"/>
            <a:r>
              <a:rPr lang="es-MX" sz="3600" dirty="0" smtClean="0">
                <a:solidFill>
                  <a:schemeClr val="bg1"/>
                </a:solidFill>
              </a:rPr>
              <a:t>Proceso para la elaboración del Plan Estratégico</a:t>
            </a:r>
          </a:p>
          <a:p>
            <a:pPr algn="r"/>
            <a:r>
              <a:rPr lang="es-MX" sz="2400" dirty="0" smtClean="0">
                <a:solidFill>
                  <a:schemeClr val="bg1"/>
                </a:solidFill>
              </a:rPr>
              <a:t>Bogotá , 2014</a:t>
            </a:r>
            <a:endParaRPr lang="es-CO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3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39952" y="214290"/>
            <a:ext cx="4575452" cy="428628"/>
          </a:xfrm>
        </p:spPr>
        <p:txBody>
          <a:bodyPr>
            <a:noAutofit/>
          </a:bodyPr>
          <a:lstStyle/>
          <a:p>
            <a:r>
              <a:rPr lang="en-US" sz="3200" dirty="0" err="1"/>
              <a:t>Metodología</a:t>
            </a:r>
            <a:r>
              <a:rPr lang="en-US" sz="3200" dirty="0"/>
              <a:t> </a:t>
            </a:r>
            <a:r>
              <a:rPr lang="en-US" sz="3200" dirty="0" err="1"/>
              <a:t>para</a:t>
            </a:r>
            <a:r>
              <a:rPr lang="en-US" sz="3200" dirty="0"/>
              <a:t> </a:t>
            </a:r>
            <a:r>
              <a:rPr lang="en-US" sz="3200" dirty="0" err="1"/>
              <a:t>su</a:t>
            </a:r>
            <a:r>
              <a:rPr lang="en-US" sz="3200" dirty="0"/>
              <a:t> </a:t>
            </a:r>
            <a:r>
              <a:rPr lang="en-US" sz="3200" dirty="0" err="1"/>
              <a:t>construcción</a:t>
            </a:r>
            <a:endParaRPr lang="es-CO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7711515"/>
              </p:ext>
            </p:extLst>
          </p:nvPr>
        </p:nvGraphicFramePr>
        <p:xfrm>
          <a:off x="539552" y="1214438"/>
          <a:ext cx="7400925" cy="485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263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214290"/>
            <a:ext cx="6375652" cy="42862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Propuesta</a:t>
            </a:r>
            <a:r>
              <a:rPr lang="en-US" sz="3200" dirty="0" smtClean="0"/>
              <a:t> del </a:t>
            </a:r>
            <a:r>
              <a:rPr lang="en-US" sz="3200" dirty="0" err="1" smtClean="0"/>
              <a:t>Programa</a:t>
            </a:r>
            <a:endParaRPr lang="es-CO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196752"/>
            <a:ext cx="7815812" cy="4584060"/>
          </a:xfrm>
        </p:spPr>
        <p:txBody>
          <a:bodyPr>
            <a:normAutofit/>
          </a:bodyPr>
          <a:lstStyle/>
          <a:p>
            <a:pPr marL="457200" indent="-457200" algn="l">
              <a:spcAft>
                <a:spcPts val="600"/>
              </a:spcAft>
              <a:buFont typeface="Wingdings" pitchFamily="2" charset="2"/>
              <a:buChar char="ü"/>
            </a:pPr>
            <a:endParaRPr lang="en-US" sz="2000" dirty="0" smtClean="0"/>
          </a:p>
          <a:p>
            <a:pPr marL="457200" indent="-457200" algn="l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err="1" smtClean="0"/>
              <a:t>Construcción</a:t>
            </a:r>
            <a:r>
              <a:rPr lang="en-US" sz="2000" dirty="0" smtClean="0"/>
              <a:t> de un plan </a:t>
            </a:r>
            <a:r>
              <a:rPr lang="en-US" sz="2000" dirty="0" err="1" smtClean="0"/>
              <a:t>coherente</a:t>
            </a:r>
            <a:r>
              <a:rPr lang="en-US" sz="2000" dirty="0" smtClean="0"/>
              <a:t> con </a:t>
            </a:r>
            <a:r>
              <a:rPr lang="en-US" sz="2000" dirty="0" err="1" smtClean="0"/>
              <a:t>las</a:t>
            </a:r>
            <a:r>
              <a:rPr lang="en-US" sz="2000" dirty="0" smtClean="0"/>
              <a:t> </a:t>
            </a:r>
            <a:r>
              <a:rPr lang="en-US" sz="2000" dirty="0" err="1" smtClean="0"/>
              <a:t>necesidades</a:t>
            </a:r>
            <a:r>
              <a:rPr lang="en-US" sz="2000" dirty="0" smtClean="0"/>
              <a:t> de </a:t>
            </a:r>
            <a:r>
              <a:rPr lang="en-US" sz="2000" dirty="0" err="1" smtClean="0"/>
              <a:t>generación</a:t>
            </a:r>
            <a:r>
              <a:rPr lang="en-US" sz="2000" dirty="0" smtClean="0"/>
              <a:t> de </a:t>
            </a:r>
            <a:r>
              <a:rPr lang="en-US" sz="2000" dirty="0" err="1" smtClean="0"/>
              <a:t>conocimiento</a:t>
            </a:r>
            <a:r>
              <a:rPr lang="en-US" sz="2000" dirty="0" smtClean="0"/>
              <a:t>, </a:t>
            </a:r>
            <a:r>
              <a:rPr lang="en-US" sz="2000" dirty="0" err="1" smtClean="0"/>
              <a:t>coherente</a:t>
            </a:r>
            <a:r>
              <a:rPr lang="en-US" sz="2000" dirty="0" smtClean="0"/>
              <a:t> con </a:t>
            </a:r>
            <a:r>
              <a:rPr lang="en-US" sz="2000" dirty="0" err="1" smtClean="0"/>
              <a:t>las</a:t>
            </a:r>
            <a:r>
              <a:rPr lang="en-US" sz="2000" dirty="0" smtClean="0"/>
              <a:t> </a:t>
            </a:r>
            <a:r>
              <a:rPr lang="en-US" sz="2000" dirty="0" err="1" smtClean="0"/>
              <a:t>necesidades</a:t>
            </a:r>
            <a:r>
              <a:rPr lang="en-US" sz="2000" dirty="0" smtClean="0"/>
              <a:t> y </a:t>
            </a:r>
            <a:r>
              <a:rPr lang="en-US" sz="2000" dirty="0" err="1" smtClean="0"/>
              <a:t>particularidades</a:t>
            </a:r>
            <a:r>
              <a:rPr lang="en-US" sz="2000" dirty="0" smtClean="0"/>
              <a:t> de la </a:t>
            </a:r>
            <a:r>
              <a:rPr lang="en-US" sz="2000" dirty="0" err="1" smtClean="0"/>
              <a:t>educación</a:t>
            </a:r>
            <a:r>
              <a:rPr lang="en-US" sz="2000" dirty="0" smtClean="0"/>
              <a:t> en Colombia.</a:t>
            </a:r>
            <a:endParaRPr lang="en-US" sz="2000" dirty="0"/>
          </a:p>
          <a:p>
            <a:pPr marL="457200" indent="-457200" algn="l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err="1" smtClean="0"/>
              <a:t>Reconocimiento</a:t>
            </a:r>
            <a:r>
              <a:rPr lang="en-US" sz="2000" dirty="0" smtClean="0"/>
              <a:t> de los </a:t>
            </a:r>
            <a:r>
              <a:rPr lang="en-US" sz="2000" dirty="0" err="1" smtClean="0"/>
              <a:t>sujetos</a:t>
            </a:r>
            <a:r>
              <a:rPr lang="en-US" sz="2000" dirty="0" smtClean="0"/>
              <a:t> y </a:t>
            </a:r>
            <a:r>
              <a:rPr lang="en-US" sz="2000" dirty="0" err="1" smtClean="0"/>
              <a:t>escenarios</a:t>
            </a:r>
            <a:r>
              <a:rPr lang="en-US" sz="2000" dirty="0" smtClean="0"/>
              <a:t> de </a:t>
            </a:r>
            <a:r>
              <a:rPr lang="en-US" sz="2000" dirty="0" err="1" smtClean="0"/>
              <a:t>actuación</a:t>
            </a:r>
            <a:r>
              <a:rPr lang="en-US" sz="2000" dirty="0" smtClean="0"/>
              <a:t> del campo de la </a:t>
            </a:r>
            <a:r>
              <a:rPr lang="en-US" sz="2000" dirty="0" err="1" smtClean="0"/>
              <a:t>educación</a:t>
            </a:r>
            <a:r>
              <a:rPr lang="en-US" sz="2000" dirty="0" smtClean="0"/>
              <a:t>.</a:t>
            </a:r>
          </a:p>
          <a:p>
            <a:pPr marL="457200" indent="-457200" algn="l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err="1"/>
              <a:t>Identificación</a:t>
            </a:r>
            <a:r>
              <a:rPr lang="en-US" sz="2000" dirty="0"/>
              <a:t>, </a:t>
            </a:r>
            <a:r>
              <a:rPr lang="en-US" sz="2000" dirty="0" err="1"/>
              <a:t>construcción</a:t>
            </a:r>
            <a:r>
              <a:rPr lang="en-US" sz="2000" dirty="0"/>
              <a:t> y (o) </a:t>
            </a:r>
            <a:r>
              <a:rPr lang="en-US" sz="2000" dirty="0" err="1"/>
              <a:t>consolidación</a:t>
            </a:r>
            <a:r>
              <a:rPr lang="en-US" sz="2000" dirty="0"/>
              <a:t> de </a:t>
            </a:r>
            <a:r>
              <a:rPr lang="en-US" sz="2000" dirty="0" err="1"/>
              <a:t>líneas</a:t>
            </a:r>
            <a:r>
              <a:rPr lang="en-US" sz="2000" dirty="0"/>
              <a:t> de </a:t>
            </a:r>
            <a:r>
              <a:rPr lang="en-US" sz="2000" dirty="0" err="1"/>
              <a:t>investigación</a:t>
            </a:r>
            <a:r>
              <a:rPr lang="en-US" sz="2000" dirty="0"/>
              <a:t>.</a:t>
            </a:r>
          </a:p>
          <a:p>
            <a:pPr marL="457200" indent="-457200" algn="l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err="1" smtClean="0"/>
              <a:t>Construcción</a:t>
            </a:r>
            <a:r>
              <a:rPr lang="en-US" sz="2000" dirty="0" smtClean="0"/>
              <a:t> de un plan con </a:t>
            </a:r>
            <a:r>
              <a:rPr lang="en-US" sz="2000" dirty="0" err="1" smtClean="0"/>
              <a:t>enfoque</a:t>
            </a:r>
            <a:r>
              <a:rPr lang="en-US" sz="2000" dirty="0" smtClean="0"/>
              <a:t> </a:t>
            </a:r>
            <a:r>
              <a:rPr lang="en-US" sz="2000" dirty="0" err="1" smtClean="0"/>
              <a:t>participativo</a:t>
            </a:r>
            <a:r>
              <a:rPr lang="en-US" sz="2000" dirty="0" smtClean="0"/>
              <a:t>: academia, </a:t>
            </a:r>
            <a:r>
              <a:rPr lang="en-US" sz="2000" dirty="0" err="1" smtClean="0"/>
              <a:t>estado</a:t>
            </a:r>
            <a:r>
              <a:rPr lang="en-US" sz="2000" dirty="0" smtClean="0"/>
              <a:t> y </a:t>
            </a:r>
            <a:r>
              <a:rPr lang="en-US" sz="2000" dirty="0" err="1" smtClean="0"/>
              <a:t>sociedad</a:t>
            </a:r>
            <a:r>
              <a:rPr lang="en-US" sz="2000" dirty="0" smtClean="0"/>
              <a:t>.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15971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6908" y="116632"/>
            <a:ext cx="5583564" cy="428628"/>
          </a:xfrm>
        </p:spPr>
        <p:txBody>
          <a:bodyPr>
            <a:noAutofit/>
          </a:bodyPr>
          <a:lstStyle/>
          <a:p>
            <a:r>
              <a:rPr lang="en-US" sz="2000" dirty="0" smtClean="0"/>
              <a:t>Plan de </a:t>
            </a:r>
            <a:r>
              <a:rPr lang="en-US" sz="2000" dirty="0" err="1" smtClean="0"/>
              <a:t>trabajo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definición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del Plan </a:t>
            </a:r>
            <a:r>
              <a:rPr lang="en-US" sz="2000" dirty="0" err="1" smtClean="0"/>
              <a:t>estratégico</a:t>
            </a:r>
            <a:r>
              <a:rPr lang="en-US" sz="2000" dirty="0" smtClean="0"/>
              <a:t> al 2020 </a:t>
            </a:r>
            <a:br>
              <a:rPr lang="en-US" sz="2000" dirty="0" smtClean="0"/>
            </a:br>
            <a:r>
              <a:rPr lang="en-US" sz="2000" dirty="0" smtClean="0"/>
              <a:t>del </a:t>
            </a:r>
            <a:r>
              <a:rPr lang="en-US" sz="2000" dirty="0" err="1" smtClean="0"/>
              <a:t>PNCTeI</a:t>
            </a:r>
            <a:r>
              <a:rPr lang="en-US" sz="2000" dirty="0" smtClean="0"/>
              <a:t> en </a:t>
            </a:r>
            <a:r>
              <a:rPr lang="en-US" sz="2000" dirty="0" err="1" smtClean="0"/>
              <a:t>Educación</a:t>
            </a:r>
            <a:endParaRPr lang="es-CO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6872" y="836712"/>
            <a:ext cx="8897937" cy="5812754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683568" y="1171600"/>
            <a:ext cx="7704583" cy="7452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AMBITOS DE </a:t>
            </a:r>
            <a:r>
              <a:rPr lang="en-US" b="1" dirty="0" smtClean="0">
                <a:solidFill>
                  <a:schemeClr val="bg1"/>
                </a:solidFill>
              </a:rPr>
              <a:t>LA INVESTIGACIÓN EN  EDUCACIÓN </a:t>
            </a:r>
          </a:p>
          <a:p>
            <a:pPr algn="ctr">
              <a:defRPr/>
            </a:pPr>
            <a:r>
              <a:rPr lang="en-US" b="1" dirty="0" smtClean="0">
                <a:solidFill>
                  <a:schemeClr val="bg1"/>
                </a:solidFill>
              </a:rPr>
              <a:t>con </a:t>
            </a:r>
            <a:r>
              <a:rPr lang="en-US" b="1" dirty="0" err="1" smtClean="0">
                <a:solidFill>
                  <a:schemeClr val="bg1"/>
                </a:solidFill>
              </a:rPr>
              <a:t>enfoque</a:t>
            </a:r>
            <a:r>
              <a:rPr lang="en-US" b="1" dirty="0" smtClean="0">
                <a:solidFill>
                  <a:schemeClr val="bg1"/>
                </a:solidFill>
              </a:rPr>
              <a:t> de </a:t>
            </a:r>
            <a:r>
              <a:rPr lang="en-US" b="1" dirty="0" err="1" smtClean="0">
                <a:solidFill>
                  <a:schemeClr val="bg1"/>
                </a:solidFill>
              </a:rPr>
              <a:t>inclusión</a:t>
            </a:r>
            <a:r>
              <a:rPr lang="en-US" b="1" dirty="0" smtClean="0">
                <a:solidFill>
                  <a:schemeClr val="bg1"/>
                </a:solidFill>
              </a:rPr>
              <a:t> y </a:t>
            </a:r>
            <a:r>
              <a:rPr lang="en-US" b="1" dirty="0" err="1" smtClean="0">
                <a:solidFill>
                  <a:schemeClr val="bg1"/>
                </a:solidFill>
              </a:rPr>
              <a:t>relación</a:t>
            </a:r>
            <a:r>
              <a:rPr lang="en-US" b="1" dirty="0" smtClean="0">
                <a:solidFill>
                  <a:schemeClr val="bg1"/>
                </a:solidFill>
              </a:rPr>
              <a:t> con el </a:t>
            </a:r>
            <a:r>
              <a:rPr lang="en-US" b="1" dirty="0" err="1" smtClean="0">
                <a:solidFill>
                  <a:schemeClr val="bg1"/>
                </a:solidFill>
              </a:rPr>
              <a:t>ambiente</a:t>
            </a:r>
            <a:endParaRPr lang="es-CO" b="1" dirty="0">
              <a:solidFill>
                <a:schemeClr val="bg1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539552" y="3717032"/>
            <a:ext cx="3817341" cy="154577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CARACTERIZACIÓN DEL SISTEMA EDUCATIVO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 err="1" smtClean="0"/>
              <a:t>Actores</a:t>
            </a:r>
            <a:endParaRPr lang="en-US" dirty="0"/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 err="1" smtClean="0"/>
              <a:t>Instituciones</a:t>
            </a:r>
            <a:r>
              <a:rPr lang="en-US" dirty="0" smtClean="0"/>
              <a:t> 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escenarios</a:t>
            </a:r>
            <a:endParaRPr lang="es-CO" dirty="0"/>
          </a:p>
        </p:txBody>
      </p:sp>
      <p:sp>
        <p:nvSpPr>
          <p:cNvPr id="8" name="7 Elipse"/>
          <p:cNvSpPr/>
          <p:nvPr/>
        </p:nvSpPr>
        <p:spPr>
          <a:xfrm>
            <a:off x="2820268" y="2061716"/>
            <a:ext cx="3263900" cy="1511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POLÍTICAS PÚBLICAS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/>
              <a:t>MEN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/>
              <a:t>SE</a:t>
            </a:r>
            <a:endParaRPr lang="es-CO" dirty="0"/>
          </a:p>
        </p:txBody>
      </p:sp>
      <p:sp>
        <p:nvSpPr>
          <p:cNvPr id="9" name="8 Elipse"/>
          <p:cNvSpPr/>
          <p:nvPr/>
        </p:nvSpPr>
        <p:spPr>
          <a:xfrm>
            <a:off x="4946910" y="3861048"/>
            <a:ext cx="3344862" cy="1309688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PRACTICAS:</a:t>
            </a:r>
          </a:p>
          <a:p>
            <a:pPr algn="ctr">
              <a:defRPr/>
            </a:pPr>
            <a:r>
              <a:rPr lang="es-CO" dirty="0" smtClean="0"/>
              <a:t>De investigación</a:t>
            </a:r>
          </a:p>
          <a:p>
            <a:pPr algn="ctr">
              <a:defRPr/>
            </a:pPr>
            <a:r>
              <a:rPr lang="es-CO" dirty="0" smtClean="0"/>
              <a:t>y Pedagógicas</a:t>
            </a:r>
            <a:endParaRPr lang="es-CO" dirty="0"/>
          </a:p>
        </p:txBody>
      </p:sp>
      <p:sp>
        <p:nvSpPr>
          <p:cNvPr id="10" name="9 Flecha curvada hacia la izquierda"/>
          <p:cNvSpPr/>
          <p:nvPr/>
        </p:nvSpPr>
        <p:spPr>
          <a:xfrm rot="5064537">
            <a:off x="4143209" y="4194237"/>
            <a:ext cx="926304" cy="237008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1" name="10 Flecha curvada hacia la izquierda"/>
          <p:cNvSpPr/>
          <p:nvPr/>
        </p:nvSpPr>
        <p:spPr>
          <a:xfrm rot="14471378">
            <a:off x="1536174" y="1596353"/>
            <a:ext cx="1417539" cy="34417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2" name="11 Flecha curvada hacia la izquierda"/>
          <p:cNvSpPr/>
          <p:nvPr/>
        </p:nvSpPr>
        <p:spPr>
          <a:xfrm rot="18746721">
            <a:off x="6335778" y="1775783"/>
            <a:ext cx="1549937" cy="302119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>
              <a:solidFill>
                <a:schemeClr val="tx1"/>
              </a:solidFill>
            </a:endParaRPr>
          </a:p>
        </p:txBody>
      </p:sp>
      <p:sp>
        <p:nvSpPr>
          <p:cNvPr id="13" name="12 Flecha izquierda y derecha"/>
          <p:cNvSpPr/>
          <p:nvPr/>
        </p:nvSpPr>
        <p:spPr>
          <a:xfrm>
            <a:off x="251520" y="5445224"/>
            <a:ext cx="8640960" cy="14127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en-US" sz="1200" dirty="0" smtClean="0"/>
              <a:t>Se </a:t>
            </a:r>
            <a:r>
              <a:rPr lang="en-US" sz="1200" dirty="0" err="1" smtClean="0"/>
              <a:t>revisaron</a:t>
            </a:r>
            <a:r>
              <a:rPr lang="en-US" sz="1200" dirty="0" smtClean="0"/>
              <a:t> </a:t>
            </a:r>
            <a:r>
              <a:rPr lang="en-US" sz="1200" dirty="0" err="1" smtClean="0"/>
              <a:t>las</a:t>
            </a:r>
            <a:r>
              <a:rPr lang="en-US" sz="1200" dirty="0" smtClean="0"/>
              <a:t> </a:t>
            </a:r>
            <a:r>
              <a:rPr lang="en-US" sz="1200" dirty="0" err="1" smtClean="0"/>
              <a:t>versiones</a:t>
            </a:r>
            <a:r>
              <a:rPr lang="en-US" sz="1200" dirty="0" smtClean="0"/>
              <a:t> de Plan anterior (1999 – 2004) </a:t>
            </a:r>
            <a:r>
              <a:rPr lang="en-US" sz="1200" dirty="0" err="1" smtClean="0"/>
              <a:t>como</a:t>
            </a:r>
            <a:r>
              <a:rPr lang="en-US" sz="1200" dirty="0" smtClean="0"/>
              <a:t> el </a:t>
            </a:r>
            <a:r>
              <a:rPr lang="en-US" sz="1200" dirty="0" err="1" smtClean="0"/>
              <a:t>que</a:t>
            </a:r>
            <a:r>
              <a:rPr lang="en-US" sz="1200" dirty="0" smtClean="0"/>
              <a:t> se </a:t>
            </a:r>
            <a:r>
              <a:rPr lang="en-US" sz="1200" dirty="0" err="1" smtClean="0"/>
              <a:t>trabajó</a:t>
            </a:r>
            <a:r>
              <a:rPr lang="en-US" sz="1200" dirty="0" smtClean="0"/>
              <a:t> </a:t>
            </a:r>
            <a:r>
              <a:rPr lang="en-US" sz="1200" dirty="0" err="1" smtClean="0"/>
              <a:t>según</a:t>
            </a:r>
            <a:r>
              <a:rPr lang="en-US" sz="1200" dirty="0" smtClean="0"/>
              <a:t> </a:t>
            </a:r>
            <a:r>
              <a:rPr lang="en-US" sz="1200" dirty="0" err="1" smtClean="0"/>
              <a:t>lineamientos</a:t>
            </a:r>
            <a:r>
              <a:rPr lang="en-US" sz="1200" dirty="0" smtClean="0"/>
              <a:t> de la CEPAL </a:t>
            </a:r>
            <a:r>
              <a:rPr lang="es-CO" sz="1200" i="1" dirty="0" smtClean="0"/>
              <a:t>elaborada </a:t>
            </a:r>
            <a:r>
              <a:rPr lang="es-CO" sz="1200" i="1" dirty="0"/>
              <a:t>por anterior gestora con </a:t>
            </a:r>
            <a:r>
              <a:rPr lang="es-CO" sz="1200" i="1" dirty="0" smtClean="0"/>
              <a:t>joven </a:t>
            </a:r>
            <a:r>
              <a:rPr lang="es-CO" sz="1200" i="1" dirty="0"/>
              <a:t>investigador en 2011</a:t>
            </a:r>
            <a:r>
              <a:rPr lang="en-US" sz="1200" dirty="0" smtClean="0"/>
              <a:t>, </a:t>
            </a:r>
            <a:r>
              <a:rPr lang="en-US" sz="1200" dirty="0" err="1" smtClean="0"/>
              <a:t>también</a:t>
            </a:r>
            <a:r>
              <a:rPr lang="en-US" sz="1200" dirty="0" smtClean="0"/>
              <a:t> el doc: </a:t>
            </a:r>
            <a:r>
              <a:rPr lang="es-CO" sz="1200" i="1" dirty="0" smtClean="0"/>
              <a:t>Análisis </a:t>
            </a:r>
            <a:r>
              <a:rPr lang="es-CO" sz="1200" i="1" dirty="0"/>
              <a:t>de entornos – Programas Nacionales y áreas Estratégicas UVALLE </a:t>
            </a:r>
            <a:r>
              <a:rPr lang="es-CO" sz="1200" i="1" dirty="0" smtClean="0"/>
              <a:t>2011 e insumos como la consulta a la comunidad del SNCTI 2012 y artículos sobre la </a:t>
            </a:r>
            <a:r>
              <a:rPr lang="es-CO" sz="1200" i="1" dirty="0" err="1" smtClean="0"/>
              <a:t>inv</a:t>
            </a:r>
            <a:r>
              <a:rPr lang="es-CO" sz="1200" i="1" dirty="0" smtClean="0"/>
              <a:t> en </a:t>
            </a:r>
            <a:r>
              <a:rPr lang="es-CO" sz="1200" i="1" dirty="0" err="1" smtClean="0"/>
              <a:t>edu</a:t>
            </a:r>
            <a:r>
              <a:rPr lang="es-CO" sz="1200" i="1" dirty="0" smtClean="0"/>
              <a:t>.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302171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91880" y="116632"/>
            <a:ext cx="5400600" cy="432048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Propuesta</a:t>
            </a:r>
            <a:r>
              <a:rPr lang="en-US" sz="2800" dirty="0" smtClean="0"/>
              <a:t> </a:t>
            </a:r>
            <a:r>
              <a:rPr lang="en-US" sz="2800" dirty="0" err="1" smtClean="0"/>
              <a:t>trabajo</a:t>
            </a:r>
            <a:r>
              <a:rPr lang="en-US" sz="2800" dirty="0" smtClean="0"/>
              <a:t> con </a:t>
            </a:r>
            <a:r>
              <a:rPr lang="en-US" sz="2800" dirty="0" err="1" smtClean="0"/>
              <a:t>aliados</a:t>
            </a:r>
            <a:endParaRPr lang="es-CO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247463"/>
              </p:ext>
            </p:extLst>
          </p:nvPr>
        </p:nvGraphicFramePr>
        <p:xfrm>
          <a:off x="611560" y="908720"/>
          <a:ext cx="7776864" cy="485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Flecha izquierda y derecha"/>
          <p:cNvSpPr/>
          <p:nvPr/>
        </p:nvSpPr>
        <p:spPr>
          <a:xfrm>
            <a:off x="1115616" y="6157814"/>
            <a:ext cx="6624637" cy="70018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/>
              <a:t>Estrategias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y </a:t>
            </a:r>
            <a:r>
              <a:rPr lang="en-US" dirty="0" err="1" smtClean="0"/>
              <a:t>apropiación</a:t>
            </a:r>
            <a:r>
              <a:rPr lang="en-US" dirty="0" smtClean="0"/>
              <a:t> social: </a:t>
            </a:r>
            <a:r>
              <a:rPr lang="en-US" dirty="0" err="1" smtClean="0"/>
              <a:t>medios</a:t>
            </a:r>
            <a:r>
              <a:rPr lang="en-US" dirty="0" smtClean="0"/>
              <a:t> de </a:t>
            </a:r>
            <a:r>
              <a:rPr lang="en-US" dirty="0" err="1" smtClean="0"/>
              <a:t>comunicación</a:t>
            </a:r>
            <a:r>
              <a:rPr lang="en-US" dirty="0" smtClean="0"/>
              <a:t>, </a:t>
            </a:r>
            <a:r>
              <a:rPr lang="en-US" dirty="0" err="1" smtClean="0"/>
              <a:t>redes</a:t>
            </a:r>
            <a:r>
              <a:rPr lang="en-US" dirty="0" smtClean="0"/>
              <a:t>, </a:t>
            </a:r>
            <a:r>
              <a:rPr lang="en-US" dirty="0" err="1" smtClean="0"/>
              <a:t>uso</a:t>
            </a:r>
            <a:r>
              <a:rPr lang="en-US" dirty="0" smtClean="0"/>
              <a:t> de TIC, </a:t>
            </a:r>
            <a:r>
              <a:rPr lang="en-US" dirty="0" err="1" smtClean="0"/>
              <a:t>otros</a:t>
            </a:r>
            <a:r>
              <a:rPr lang="en-US" dirty="0" smtClean="0"/>
              <a:t>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6089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480092"/>
            <a:ext cx="8319868" cy="428628"/>
          </a:xfr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</a:pPr>
            <a:r>
              <a:rPr lang="es-CO" sz="2400" dirty="0" smtClean="0">
                <a:ea typeface="+mn-ea"/>
              </a:rPr>
              <a:t>Propuesta de temas (1/2) </a:t>
            </a:r>
            <a:br>
              <a:rPr lang="es-CO" sz="2400" dirty="0" smtClean="0">
                <a:ea typeface="+mn-ea"/>
              </a:rPr>
            </a:br>
            <a:r>
              <a:rPr lang="es-CO" sz="2400" dirty="0" smtClean="0">
                <a:ea typeface="+mn-ea"/>
              </a:rPr>
              <a:t>Consejo del Programa </a:t>
            </a:r>
            <a:r>
              <a:rPr lang="es-CO" sz="2400" dirty="0">
                <a:ea typeface="+mn-ea"/>
              </a:rPr>
              <a:t>de </a:t>
            </a:r>
            <a:r>
              <a:rPr lang="es-CO" sz="2400" dirty="0" err="1">
                <a:ea typeface="+mn-ea"/>
              </a:rPr>
              <a:t>CTeI</a:t>
            </a:r>
            <a:r>
              <a:rPr lang="es-CO" sz="2400" dirty="0">
                <a:ea typeface="+mn-ea"/>
              </a:rPr>
              <a:t> </a:t>
            </a:r>
            <a:r>
              <a:rPr lang="es-CO" sz="2400" dirty="0" smtClean="0">
                <a:ea typeface="+mn-ea"/>
              </a:rPr>
              <a:t>en Educación</a:t>
            </a:r>
            <a:br>
              <a:rPr lang="es-CO" sz="2400" dirty="0" smtClean="0">
                <a:ea typeface="+mn-ea"/>
              </a:rPr>
            </a:br>
            <a:r>
              <a:rPr lang="es-CO" sz="2400" b="0" dirty="0" smtClean="0">
                <a:ea typeface="+mn-ea"/>
              </a:rPr>
              <a:t>Octubre </a:t>
            </a:r>
            <a:r>
              <a:rPr lang="es-CO" sz="2400" b="0" dirty="0">
                <a:ea typeface="+mn-ea"/>
              </a:rPr>
              <a:t>de </a:t>
            </a:r>
            <a:r>
              <a:rPr lang="es-CO" sz="2400" b="0" dirty="0" smtClean="0">
                <a:ea typeface="+mn-ea"/>
              </a:rPr>
              <a:t>2012 - Mayo 2013 </a:t>
            </a:r>
            <a:endParaRPr lang="es-CO" sz="2400" b="0" dirty="0">
              <a:ea typeface="+mn-ea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101787"/>
              </p:ext>
            </p:extLst>
          </p:nvPr>
        </p:nvGraphicFramePr>
        <p:xfrm>
          <a:off x="374848" y="1844824"/>
          <a:ext cx="8229600" cy="4264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442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37574894"/>
              </p:ext>
            </p:extLst>
          </p:nvPr>
        </p:nvGraphicFramePr>
        <p:xfrm>
          <a:off x="108520" y="2132856"/>
          <a:ext cx="9144000" cy="4175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428596" y="404664"/>
            <a:ext cx="8319868" cy="428628"/>
          </a:xfrm>
          <a:prstGeom prst="rect">
            <a:avLst/>
          </a:prstGeom>
        </p:spPr>
        <p:txBody>
          <a:bodyPr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666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es-CO" sz="2400" dirty="0" smtClean="0">
                <a:ea typeface="+mn-ea"/>
              </a:rPr>
              <a:t>Propuesta de temas (2/2) </a:t>
            </a:r>
            <a:br>
              <a:rPr lang="es-CO" sz="2400" dirty="0" smtClean="0">
                <a:ea typeface="+mn-ea"/>
              </a:rPr>
            </a:br>
            <a:r>
              <a:rPr lang="es-CO" sz="2400" dirty="0" smtClean="0">
                <a:ea typeface="+mn-ea"/>
              </a:rPr>
              <a:t>Consejo del Programa de </a:t>
            </a:r>
            <a:r>
              <a:rPr lang="es-CO" sz="2400" dirty="0" err="1" smtClean="0">
                <a:ea typeface="+mn-ea"/>
              </a:rPr>
              <a:t>CTeI</a:t>
            </a:r>
            <a:r>
              <a:rPr lang="es-CO" sz="2400" dirty="0" smtClean="0">
                <a:ea typeface="+mn-ea"/>
              </a:rPr>
              <a:t> en Educación</a:t>
            </a:r>
            <a:br>
              <a:rPr lang="es-CO" sz="2400" dirty="0" smtClean="0">
                <a:ea typeface="+mn-ea"/>
              </a:rPr>
            </a:br>
            <a:r>
              <a:rPr lang="es-CO" sz="2400" b="0" dirty="0" smtClean="0">
                <a:ea typeface="+mn-ea"/>
              </a:rPr>
              <a:t>Octubre de 2012 - Mayo 2013 </a:t>
            </a:r>
            <a:endParaRPr lang="es-CO" sz="2400" b="0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0317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779912" y="2780928"/>
            <a:ext cx="4863484" cy="1702542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Muchas gracias</a:t>
            </a:r>
            <a:endParaRPr lang="es-CO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35896" y="214290"/>
            <a:ext cx="5079508" cy="428628"/>
          </a:xfrm>
        </p:spPr>
        <p:txBody>
          <a:bodyPr/>
          <a:lstStyle/>
          <a:p>
            <a:r>
              <a:rPr lang="en-US" dirty="0" err="1" smtClean="0"/>
              <a:t>Consejeros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670782"/>
              </p:ext>
            </p:extLst>
          </p:nvPr>
        </p:nvGraphicFramePr>
        <p:xfrm>
          <a:off x="395535" y="980728"/>
          <a:ext cx="8496945" cy="4903559"/>
        </p:xfrm>
        <a:graphic>
          <a:graphicData uri="http://schemas.openxmlformats.org/drawingml/2006/table">
            <a:tbl>
              <a:tblPr firstRow="1" firstCol="1">
                <a:tableStyleId>{35758FB7-9AC5-4552-8A53-C91805E547FA}</a:tableStyleId>
              </a:tblPr>
              <a:tblGrid>
                <a:gridCol w="2193922"/>
                <a:gridCol w="3092906"/>
                <a:gridCol w="2663204"/>
                <a:gridCol w="546913"/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 err="1"/>
                        <a:t>Consejero</a:t>
                      </a:r>
                      <a:endParaRPr lang="en-US" sz="1400" dirty="0"/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/>
                        <a:t>Cargo</a:t>
                      </a: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Delegado</a:t>
                      </a:r>
                      <a:endParaRPr lang="en-US" sz="1400" dirty="0" smtClean="0"/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42082" marR="42082" marT="21041" marB="21041"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/>
                        <a:t>María</a:t>
                      </a:r>
                      <a:r>
                        <a:rPr lang="en-US" sz="1000" u="none" strike="noStrike" dirty="0"/>
                        <a:t> Fernanda Campo </a:t>
                      </a:r>
                      <a:r>
                        <a:rPr lang="en-US" sz="1000" u="none" strike="noStrike" dirty="0" err="1"/>
                        <a:t>Saavedra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/>
                        <a:t>Ministra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/>
                        <a:t>Adriana  Lopez </a:t>
                      </a:r>
                      <a:r>
                        <a:rPr lang="en-US" sz="1000" u="none" strike="noStrike" dirty="0" err="1"/>
                        <a:t>Jamboos</a:t>
                      </a:r>
                      <a:r>
                        <a:rPr lang="en-US" sz="1000" u="none" strike="noStrike" dirty="0"/>
                        <a:t>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/>
                        <a:t>Mauricio Santa </a:t>
                      </a:r>
                      <a:r>
                        <a:rPr lang="en-US" sz="1000" u="none" strike="noStrike" dirty="0" err="1"/>
                        <a:t>María</a:t>
                      </a:r>
                      <a:r>
                        <a:rPr lang="en-US" sz="1000" u="none" strike="noStrike" dirty="0"/>
                        <a:t> Salamanca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/>
                        <a:t>Director DNP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Julio C. Jiménez-</a:t>
                      </a:r>
                      <a:r>
                        <a:rPr lang="en-US" sz="1000" u="none" strike="noStrike" dirty="0" err="1"/>
                        <a:t>Germán</a:t>
                      </a:r>
                      <a:r>
                        <a:rPr lang="en-US" sz="1000" u="none" strike="noStrike" dirty="0"/>
                        <a:t> Augusto Cano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Leon David Montealegre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/>
                        <a:t>Subdirector</a:t>
                      </a:r>
                      <a:r>
                        <a:rPr lang="en-US" sz="1000" u="none" strike="noStrike" dirty="0"/>
                        <a:t> de </a:t>
                      </a:r>
                      <a:r>
                        <a:rPr lang="en-US" sz="1000" u="none" strike="noStrike" dirty="0" err="1" smtClean="0"/>
                        <a:t>planeación</a:t>
                      </a:r>
                      <a:r>
                        <a:rPr lang="en-US" sz="1000" u="none" strike="noStrike" dirty="0" smtClean="0"/>
                        <a:t> ICBF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Mauricio Canal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MARGARITA Peña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 smtClean="0"/>
                        <a:t>Directora</a:t>
                      </a:r>
                      <a:r>
                        <a:rPr lang="en-US" sz="1000" u="none" strike="noStrike" dirty="0" smtClean="0"/>
                        <a:t> ICFES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err="1"/>
                        <a:t>María</a:t>
                      </a:r>
                      <a:r>
                        <a:rPr lang="en-US" sz="1000" u="none" strike="noStrike" dirty="0"/>
                        <a:t> </a:t>
                      </a:r>
                      <a:r>
                        <a:rPr lang="en-US" sz="1000" u="none" strike="noStrike" dirty="0" err="1"/>
                        <a:t>Camila</a:t>
                      </a:r>
                      <a:r>
                        <a:rPr lang="en-US" sz="1000" u="none" strike="noStrike" dirty="0"/>
                        <a:t> </a:t>
                      </a:r>
                      <a:r>
                        <a:rPr lang="en-US" sz="1000" u="none" strike="noStrike" dirty="0" err="1"/>
                        <a:t>Pefetti</a:t>
                      </a:r>
                      <a:r>
                        <a:rPr lang="en-US" sz="1000" u="none" strike="noStrike" dirty="0"/>
                        <a:t>-Melissa </a:t>
                      </a:r>
                      <a:r>
                        <a:rPr lang="en-US" sz="1000" u="none" strike="noStrike" dirty="0" err="1"/>
                        <a:t>Castellanos</a:t>
                      </a:r>
                      <a:r>
                        <a:rPr lang="en-US" sz="1000" u="none" strike="noStrike" dirty="0"/>
                        <a:t>-Adriana Molina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Jorge Alberto Betancourt Rodriguez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/>
                        <a:t>Subdirector</a:t>
                      </a:r>
                      <a:r>
                        <a:rPr lang="en-US" sz="1000" u="none" strike="noStrike" dirty="0"/>
                        <a:t> Centro de </a:t>
                      </a:r>
                      <a:r>
                        <a:rPr lang="en-US" sz="1000" u="none" strike="noStrike" dirty="0" err="1"/>
                        <a:t>Servicios</a:t>
                      </a:r>
                      <a:r>
                        <a:rPr lang="en-US" sz="1000" u="none" strike="noStrike" dirty="0"/>
                        <a:t> </a:t>
                      </a:r>
                      <a:r>
                        <a:rPr lang="en-US" sz="1000" u="none" strike="noStrike" dirty="0" err="1" smtClean="0"/>
                        <a:t>Financieros</a:t>
                      </a:r>
                      <a:r>
                        <a:rPr lang="en-US" sz="1000" u="none" strike="noStrike" smtClean="0"/>
                        <a:t> SENA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42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Myriam Henao Willes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Consultora independiente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Julián de Zubiría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Director del Instituto Alberto Merani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Patricia Camacho Alvarez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Subdirectora de Fund.Compartir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Gabriel Torres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/>
                        <a:t>Consultor</a:t>
                      </a:r>
                      <a:r>
                        <a:rPr lang="en-US" sz="1000" u="none" strike="noStrike" dirty="0"/>
                        <a:t> </a:t>
                      </a:r>
                      <a:r>
                        <a:rPr lang="en-US" sz="1000" u="none" strike="noStrike" dirty="0" err="1"/>
                        <a:t>independiente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Luis Facundo Maldonado Granados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Profesor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Josefina Quintero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Profesora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Isabel Alicia Sierra Pineda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Profesora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Maria Alicia Agudelo Giraldo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/>
                        <a:t>Profesora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/>
                        <a:t>Luis Alberto Malagón Plata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/>
                        <a:t>Profesora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45" marR="5845" marT="584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36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567</Words>
  <Application>Microsoft Office PowerPoint</Application>
  <PresentationFormat>Presentación en pantalla (4:3)</PresentationFormat>
  <Paragraphs>122</Paragraphs>
  <Slides>9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Metodología para su construcción</vt:lpstr>
      <vt:lpstr>Propuesta del Programa</vt:lpstr>
      <vt:lpstr>Plan de trabajo para definición  del Plan estratégico al 2020  del PNCTeI en Educación</vt:lpstr>
      <vt:lpstr>Propuesta trabajo con aliados</vt:lpstr>
      <vt:lpstr>Propuesta de temas (1/2)  Consejo del Programa de CTeI en Educación Octubre de 2012 - Mayo 2013 </vt:lpstr>
      <vt:lpstr>Presentación de PowerPoint</vt:lpstr>
      <vt:lpstr>Muchas gracias</vt:lpstr>
      <vt:lpstr>Consejeros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HERNANDO GALINDO</dc:creator>
  <cp:lastModifiedBy>JOSE WILLIAM OSPINA GARCIA</cp:lastModifiedBy>
  <cp:revision>50</cp:revision>
  <dcterms:created xsi:type="dcterms:W3CDTF">2013-03-06T19:46:10Z</dcterms:created>
  <dcterms:modified xsi:type="dcterms:W3CDTF">2014-02-18T13:13:23Z</dcterms:modified>
</cp:coreProperties>
</file>